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Oswald Regular"/>
      <p:regular r:id="rId36"/>
      <p:bold r:id="rId37"/>
    </p:embeddedFont>
    <p:embeddedFont>
      <p:font typeface="Nunito"/>
      <p:regular r:id="rId38"/>
      <p:bold r:id="rId39"/>
      <p:italic r:id="rId40"/>
      <p:boldItalic r:id="rId41"/>
    </p:embeddedFont>
    <p:embeddedFont>
      <p:font typeface="Didact Gothic"/>
      <p:regular r:id="rId42"/>
    </p:embeddedFont>
    <p:embeddedFont>
      <p:font typeface="Montserrat Light"/>
      <p:regular r:id="rId43"/>
      <p:bold r:id="rId44"/>
      <p:italic r:id="rId45"/>
      <p:boldItalic r:id="rId46"/>
    </p:embeddedFont>
    <p:embeddedFont>
      <p:font typeface="DM Serif Display"/>
      <p:regular r:id="rId47"/>
      <p:italic r:id="rId48"/>
    </p:embeddedFont>
    <p:embeddedFont>
      <p:font typeface="Source Sans Pro"/>
      <p:regular r:id="rId49"/>
      <p:bold r:id="rId50"/>
      <p:italic r:id="rId51"/>
      <p:boldItalic r:id="rId52"/>
    </p:embeddedFont>
    <p:embeddedFont>
      <p:font typeface="Maven Pro Regular"/>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8579EF3-F73D-468A-827F-C5582FA6D8DB}">
  <a:tblStyle styleId="{08579EF3-F73D-468A-827F-C5582FA6D8DB}"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DidactGothic-regular.fntdata"/><Relationship Id="rId41" Type="http://schemas.openxmlformats.org/officeDocument/2006/relationships/font" Target="fonts/Nunito-boldItalic.fntdata"/><Relationship Id="rId44" Type="http://schemas.openxmlformats.org/officeDocument/2006/relationships/font" Target="fonts/MontserratLight-bold.fntdata"/><Relationship Id="rId43" Type="http://schemas.openxmlformats.org/officeDocument/2006/relationships/font" Target="fonts/MontserratLight-regular.fntdata"/><Relationship Id="rId46" Type="http://schemas.openxmlformats.org/officeDocument/2006/relationships/font" Target="fonts/MontserratLight-boldItalic.fntdata"/><Relationship Id="rId45" Type="http://schemas.openxmlformats.org/officeDocument/2006/relationships/font" Target="fonts/Montserrat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DMSerifDisplay-italic.fntdata"/><Relationship Id="rId47" Type="http://schemas.openxmlformats.org/officeDocument/2006/relationships/font" Target="fonts/DMSerifDisplay-regular.fntdata"/><Relationship Id="rId49" Type="http://schemas.openxmlformats.org/officeDocument/2006/relationships/font" Target="fonts/SourceSansPr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OswaldRegular-bold.fntdata"/><Relationship Id="rId36" Type="http://schemas.openxmlformats.org/officeDocument/2006/relationships/font" Target="fonts/OswaldRegular-regular.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SourceSansPro-italic.fntdata"/><Relationship Id="rId50" Type="http://schemas.openxmlformats.org/officeDocument/2006/relationships/font" Target="fonts/SourceSansPro-bold.fntdata"/><Relationship Id="rId53" Type="http://schemas.openxmlformats.org/officeDocument/2006/relationships/font" Target="fonts/MavenProRegular-regular.fntdata"/><Relationship Id="rId52" Type="http://schemas.openxmlformats.org/officeDocument/2006/relationships/font" Target="fonts/SourceSansPro-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MavenProRegular-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2dd771819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2dd77181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2dd771819_8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2dd77181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2dd771819_8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2dd771819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2dd771819_8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2dd771819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2dd771819_8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2dd771819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dd771819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dd77181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2dd771819_8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2dd771819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2dd771819_8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2dd771819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2dd771819_8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2dd771819_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2dd771819_8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2dd771819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dd771819_8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dd771819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2dd771819_8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2dd771819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2dd771819_8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2dd771819_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b2dd771819_8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b2dd771819_8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b2dd771819_0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b2dd77181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2dd771819_8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2dd771819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b2dd771819_8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b2dd771819_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2dd771819_8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2dd771819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b2dd771819_8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b2dd771819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2dd771819_8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2dd771819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2dd771819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2dd7718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2dd771819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2dd77181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2dd771819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2dd77181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2dd771819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2dd77181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b2dd771819_6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b2dd771819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2dd771819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2dd77181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2dd771819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2dd77181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882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1"/>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11"/>
          <p:cNvSpPr txBox="1"/>
          <p:nvPr>
            <p:ph type="title"/>
          </p:nvPr>
        </p:nvSpPr>
        <p:spPr>
          <a:xfrm>
            <a:off x="1188725" y="1048275"/>
            <a:ext cx="6766500" cy="478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51" name="Google Shape;51;p1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bg>
      <p:bgPr>
        <a:gradFill>
          <a:gsLst>
            <a:gs pos="0">
              <a:schemeClr val="accent5"/>
            </a:gs>
            <a:gs pos="50000">
              <a:schemeClr val="accent5"/>
            </a:gs>
            <a:gs pos="100000">
              <a:schemeClr val="accent6"/>
            </a:gs>
          </a:gsLst>
          <a:lin ang="1680027" scaled="0"/>
        </a:gradFill>
      </p:bgPr>
    </p:bg>
    <p:spTree>
      <p:nvGrpSpPr>
        <p:cNvPr id="52" name="Shape 52"/>
        <p:cNvGrpSpPr/>
        <p:nvPr/>
      </p:nvGrpSpPr>
      <p:grpSpPr>
        <a:xfrm>
          <a:off x="0" y="0"/>
          <a:ext cx="0" cy="0"/>
          <a:chOff x="0" y="0"/>
          <a:chExt cx="0" cy="0"/>
        </a:xfrm>
      </p:grpSpPr>
      <p:sp>
        <p:nvSpPr>
          <p:cNvPr id="53" name="Google Shape;53;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12"/>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5" name="Shape 55"/>
        <p:cNvGrpSpPr/>
        <p:nvPr/>
      </p:nvGrpSpPr>
      <p:grpSpPr>
        <a:xfrm>
          <a:off x="0" y="0"/>
          <a:ext cx="0" cy="0"/>
          <a:chOff x="0" y="0"/>
          <a:chExt cx="0" cy="0"/>
        </a:xfrm>
      </p:grpSpPr>
      <p:sp>
        <p:nvSpPr>
          <p:cNvPr id="56" name="Google Shape;56;p13"/>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4"/>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14"/>
          <p:cNvSpPr txBox="1"/>
          <p:nvPr>
            <p:ph idx="1" type="body"/>
          </p:nvPr>
        </p:nvSpPr>
        <p:spPr>
          <a:xfrm>
            <a:off x="1188725" y="4101500"/>
            <a:ext cx="6766500" cy="393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a:lvl1pPr>
          </a:lstStyle>
          <a:p/>
        </p:txBody>
      </p:sp>
      <p:sp>
        <p:nvSpPr>
          <p:cNvPr id="61" name="Google Shape;61;p14"/>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bg>
      <p:bgPr>
        <a:gradFill>
          <a:gsLst>
            <a:gs pos="0">
              <a:schemeClr val="lt2"/>
            </a:gs>
            <a:gs pos="50000">
              <a:schemeClr val="lt1"/>
            </a:gs>
            <a:gs pos="100000">
              <a:schemeClr val="lt1"/>
            </a:gs>
          </a:gsLst>
          <a:lin ang="1680027" scaled="0"/>
        </a:gradFill>
      </p:bgPr>
    </p:bg>
    <p:spTree>
      <p:nvGrpSpPr>
        <p:cNvPr id="62" name="Shape 62"/>
        <p:cNvGrpSpPr/>
        <p:nvPr/>
      </p:nvGrpSpPr>
      <p:grpSpPr>
        <a:xfrm>
          <a:off x="0" y="0"/>
          <a:ext cx="0" cy="0"/>
          <a:chOff x="0" y="0"/>
          <a:chExt cx="0" cy="0"/>
        </a:xfrm>
      </p:grpSpPr>
      <p:sp>
        <p:nvSpPr>
          <p:cNvPr id="63" name="Google Shape;63;p15"/>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700185" y="1991850"/>
            <a:ext cx="5807400" cy="1159800"/>
          </a:xfrm>
          <a:prstGeom prst="rect">
            <a:avLst/>
          </a:prstGeom>
        </p:spPr>
        <p:txBody>
          <a:bodyPr anchorCtr="0" anchor="ctr" bIns="0" lIns="0" spcFirstLastPara="1" rIns="0" wrap="square" tIns="0">
            <a:noAutofit/>
          </a:bodyPr>
          <a:lstStyle>
            <a:lvl1pPr lvl="0" rtl="0">
              <a:spcBef>
                <a:spcPts val="0"/>
              </a:spcBef>
              <a:spcAft>
                <a:spcPts val="0"/>
              </a:spcAft>
              <a:buSzPts val="5800"/>
              <a:buNone/>
              <a:defRPr b="1" sz="5800"/>
            </a:lvl1pPr>
            <a:lvl2pPr lvl="1" rtl="0">
              <a:spcBef>
                <a:spcPts val="0"/>
              </a:spcBef>
              <a:spcAft>
                <a:spcPts val="0"/>
              </a:spcAft>
              <a:buSzPts val="5800"/>
              <a:buNone/>
              <a:defRPr b="1" sz="5800"/>
            </a:lvl2pPr>
            <a:lvl3pPr lvl="2" rtl="0">
              <a:spcBef>
                <a:spcPts val="0"/>
              </a:spcBef>
              <a:spcAft>
                <a:spcPts val="0"/>
              </a:spcAft>
              <a:buSzPts val="5800"/>
              <a:buNone/>
              <a:defRPr b="1" sz="5800"/>
            </a:lvl3pPr>
            <a:lvl4pPr lvl="3" rtl="0">
              <a:spcBef>
                <a:spcPts val="0"/>
              </a:spcBef>
              <a:spcAft>
                <a:spcPts val="0"/>
              </a:spcAft>
              <a:buSzPts val="5800"/>
              <a:buNone/>
              <a:defRPr b="1" sz="5800"/>
            </a:lvl4pPr>
            <a:lvl5pPr lvl="4" rtl="0">
              <a:spcBef>
                <a:spcPts val="0"/>
              </a:spcBef>
              <a:spcAft>
                <a:spcPts val="0"/>
              </a:spcAft>
              <a:buSzPts val="5800"/>
              <a:buNone/>
              <a:defRPr b="1" sz="5800"/>
            </a:lvl5pPr>
            <a:lvl6pPr lvl="5" rtl="0">
              <a:spcBef>
                <a:spcPts val="0"/>
              </a:spcBef>
              <a:spcAft>
                <a:spcPts val="0"/>
              </a:spcAft>
              <a:buSzPts val="5800"/>
              <a:buNone/>
              <a:defRPr b="1" sz="5800"/>
            </a:lvl6pPr>
            <a:lvl7pPr lvl="6" rtl="0">
              <a:spcBef>
                <a:spcPts val="0"/>
              </a:spcBef>
              <a:spcAft>
                <a:spcPts val="0"/>
              </a:spcAft>
              <a:buSzPts val="5800"/>
              <a:buNone/>
              <a:defRPr b="1" sz="5800"/>
            </a:lvl7pPr>
            <a:lvl8pPr lvl="7" rtl="0">
              <a:spcBef>
                <a:spcPts val="0"/>
              </a:spcBef>
              <a:spcAft>
                <a:spcPts val="0"/>
              </a:spcAft>
              <a:buSzPts val="5800"/>
              <a:buNone/>
              <a:defRPr b="1" sz="5800"/>
            </a:lvl8pPr>
            <a:lvl9pPr lvl="8" rtl="0">
              <a:spcBef>
                <a:spcPts val="0"/>
              </a:spcBef>
              <a:spcAft>
                <a:spcPts val="0"/>
              </a:spcAft>
              <a:buSzPts val="5800"/>
              <a:buNone/>
              <a:defRPr b="1" sz="5800"/>
            </a:lvl9pPr>
          </a:lstStyle>
          <a:p/>
        </p:txBody>
      </p:sp>
      <p:sp>
        <p:nvSpPr>
          <p:cNvPr id="67" name="Google Shape;67;p16"/>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ITLE_1_1_1">
    <p:bg>
      <p:bgPr>
        <a:solidFill>
          <a:schemeClr val="dk2"/>
        </a:solidFill>
      </p:bgPr>
    </p:bg>
    <p:spTree>
      <p:nvGrpSpPr>
        <p:cNvPr id="82" name="Shape 82"/>
        <p:cNvGrpSpPr/>
        <p:nvPr/>
      </p:nvGrpSpPr>
      <p:grpSpPr>
        <a:xfrm>
          <a:off x="0" y="0"/>
          <a:ext cx="0" cy="0"/>
          <a:chOff x="0" y="0"/>
          <a:chExt cx="0" cy="0"/>
        </a:xfrm>
      </p:grpSpPr>
      <p:sp>
        <p:nvSpPr>
          <p:cNvPr id="83" name="Google Shape;83;p17"/>
          <p:cNvSpPr txBox="1"/>
          <p:nvPr>
            <p:ph idx="1" type="subTitle"/>
          </p:nvPr>
        </p:nvSpPr>
        <p:spPr>
          <a:xfrm flipH="1">
            <a:off x="2412425" y="1398150"/>
            <a:ext cx="4319100" cy="1370400"/>
          </a:xfrm>
          <a:prstGeom prst="rect">
            <a:avLst/>
          </a:prstGeom>
        </p:spPr>
        <p:txBody>
          <a:bodyPr anchorCtr="0" anchor="b" bIns="0" lIns="0" spcFirstLastPara="1" rIns="0" wrap="square" tIns="0">
            <a:noAutofit/>
          </a:bodyPr>
          <a:lstStyle>
            <a:lvl1pPr lvl="0" rtl="0" algn="ctr">
              <a:lnSpc>
                <a:spcPct val="100000"/>
              </a:lnSpc>
              <a:spcBef>
                <a:spcPts val="600"/>
              </a:spcBef>
              <a:spcAft>
                <a:spcPts val="0"/>
              </a:spcAft>
              <a:buNone/>
              <a:defRPr sz="1400">
                <a:solidFill>
                  <a:srgbClr val="466269"/>
                </a:solidFill>
              </a:defRPr>
            </a:lvl1pPr>
            <a:lvl2pPr lvl="1" rtl="0">
              <a:lnSpc>
                <a:spcPct val="100000"/>
              </a:lnSpc>
              <a:spcBef>
                <a:spcPts val="600"/>
              </a:spcBef>
              <a:spcAft>
                <a:spcPts val="0"/>
              </a:spcAft>
              <a:buNone/>
              <a:defRPr sz="1400">
                <a:solidFill>
                  <a:srgbClr val="466269"/>
                </a:solidFill>
              </a:defRPr>
            </a:lvl2pPr>
            <a:lvl3pPr lvl="2" rtl="0">
              <a:lnSpc>
                <a:spcPct val="100000"/>
              </a:lnSpc>
              <a:spcBef>
                <a:spcPts val="600"/>
              </a:spcBef>
              <a:spcAft>
                <a:spcPts val="0"/>
              </a:spcAft>
              <a:buNone/>
              <a:defRPr sz="1400">
                <a:solidFill>
                  <a:srgbClr val="466269"/>
                </a:solidFill>
              </a:defRPr>
            </a:lvl3pPr>
            <a:lvl4pPr lvl="3" rtl="0">
              <a:lnSpc>
                <a:spcPct val="100000"/>
              </a:lnSpc>
              <a:spcBef>
                <a:spcPts val="600"/>
              </a:spcBef>
              <a:spcAft>
                <a:spcPts val="0"/>
              </a:spcAft>
              <a:buNone/>
              <a:defRPr sz="1400">
                <a:solidFill>
                  <a:srgbClr val="466269"/>
                </a:solidFill>
              </a:defRPr>
            </a:lvl4pPr>
            <a:lvl5pPr lvl="4" rtl="0">
              <a:lnSpc>
                <a:spcPct val="100000"/>
              </a:lnSpc>
              <a:spcBef>
                <a:spcPts val="600"/>
              </a:spcBef>
              <a:spcAft>
                <a:spcPts val="0"/>
              </a:spcAft>
              <a:buNone/>
              <a:defRPr sz="1400">
                <a:solidFill>
                  <a:srgbClr val="466269"/>
                </a:solidFill>
              </a:defRPr>
            </a:lvl5pPr>
            <a:lvl6pPr lvl="5" rtl="0">
              <a:lnSpc>
                <a:spcPct val="100000"/>
              </a:lnSpc>
              <a:spcBef>
                <a:spcPts val="600"/>
              </a:spcBef>
              <a:spcAft>
                <a:spcPts val="0"/>
              </a:spcAft>
              <a:buNone/>
              <a:defRPr sz="1400">
                <a:solidFill>
                  <a:srgbClr val="466269"/>
                </a:solidFill>
              </a:defRPr>
            </a:lvl6pPr>
            <a:lvl7pPr lvl="6" rtl="0">
              <a:lnSpc>
                <a:spcPct val="100000"/>
              </a:lnSpc>
              <a:spcBef>
                <a:spcPts val="600"/>
              </a:spcBef>
              <a:spcAft>
                <a:spcPts val="0"/>
              </a:spcAft>
              <a:buNone/>
              <a:defRPr sz="1400">
                <a:solidFill>
                  <a:srgbClr val="466269"/>
                </a:solidFill>
              </a:defRPr>
            </a:lvl7pPr>
            <a:lvl8pPr lvl="7" rtl="0">
              <a:lnSpc>
                <a:spcPct val="100000"/>
              </a:lnSpc>
              <a:spcBef>
                <a:spcPts val="600"/>
              </a:spcBef>
              <a:spcAft>
                <a:spcPts val="0"/>
              </a:spcAft>
              <a:buNone/>
              <a:defRPr sz="1400">
                <a:solidFill>
                  <a:srgbClr val="466269"/>
                </a:solidFill>
              </a:defRPr>
            </a:lvl8pPr>
            <a:lvl9pPr lvl="8" rtl="0">
              <a:lnSpc>
                <a:spcPct val="100000"/>
              </a:lnSpc>
              <a:spcBef>
                <a:spcPts val="600"/>
              </a:spcBef>
              <a:spcAft>
                <a:spcPts val="0"/>
              </a:spcAft>
              <a:buNone/>
              <a:defRPr sz="1400">
                <a:solidFill>
                  <a:srgbClr val="466269"/>
                </a:solidFill>
              </a:defRPr>
            </a:lvl9pPr>
          </a:lstStyle>
          <a:p/>
        </p:txBody>
      </p:sp>
      <p:sp>
        <p:nvSpPr>
          <p:cNvPr id="84" name="Google Shape;84;p17"/>
          <p:cNvSpPr/>
          <p:nvPr/>
        </p:nvSpPr>
        <p:spPr>
          <a:xfrm rot="-5400000">
            <a:off x="6412225" y="2394725"/>
            <a:ext cx="5193600" cy="348300"/>
          </a:xfrm>
          <a:prstGeom prst="rect">
            <a:avLst/>
          </a:prstGeom>
          <a:solidFill>
            <a:srgbClr val="4662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2" type="sldNum"/>
          </p:nvPr>
        </p:nvSpPr>
        <p:spPr>
          <a:xfrm>
            <a:off x="8743097" y="2374949"/>
            <a:ext cx="548700" cy="393600"/>
          </a:xfrm>
          <a:prstGeom prst="rect">
            <a:avLst/>
          </a:prstGeom>
        </p:spPr>
        <p:txBody>
          <a:bodyPr anchorCtr="0" anchor="t" bIns="0" lIns="0" spcFirstLastPara="1" rIns="0" wrap="square" tIns="0">
            <a:noAutofit/>
          </a:bodyPr>
          <a:lstStyle>
            <a:lvl1pPr lvl="0" rtl="0" algn="ctr">
              <a:buNone/>
              <a:defRPr sz="1300">
                <a:solidFill>
                  <a:schemeClr val="accent2"/>
                </a:solidFill>
                <a:latin typeface="Didact Gothic"/>
                <a:ea typeface="Didact Gothic"/>
                <a:cs typeface="Didact Gothic"/>
                <a:sym typeface="Didact Gothic"/>
              </a:defRPr>
            </a:lvl1pPr>
            <a:lvl2pPr lvl="1" rtl="0" algn="ctr">
              <a:buNone/>
              <a:defRPr sz="1300">
                <a:solidFill>
                  <a:schemeClr val="accent2"/>
                </a:solidFill>
                <a:latin typeface="Didact Gothic"/>
                <a:ea typeface="Didact Gothic"/>
                <a:cs typeface="Didact Gothic"/>
                <a:sym typeface="Didact Gothic"/>
              </a:defRPr>
            </a:lvl2pPr>
            <a:lvl3pPr lvl="2" rtl="0" algn="ctr">
              <a:buNone/>
              <a:defRPr sz="1300">
                <a:solidFill>
                  <a:schemeClr val="accent2"/>
                </a:solidFill>
                <a:latin typeface="Didact Gothic"/>
                <a:ea typeface="Didact Gothic"/>
                <a:cs typeface="Didact Gothic"/>
                <a:sym typeface="Didact Gothic"/>
              </a:defRPr>
            </a:lvl3pPr>
            <a:lvl4pPr lvl="3" rtl="0" algn="ctr">
              <a:buNone/>
              <a:defRPr sz="1300">
                <a:solidFill>
                  <a:schemeClr val="accent2"/>
                </a:solidFill>
                <a:latin typeface="Didact Gothic"/>
                <a:ea typeface="Didact Gothic"/>
                <a:cs typeface="Didact Gothic"/>
                <a:sym typeface="Didact Gothic"/>
              </a:defRPr>
            </a:lvl4pPr>
            <a:lvl5pPr lvl="4" rtl="0" algn="ctr">
              <a:buNone/>
              <a:defRPr sz="1300">
                <a:solidFill>
                  <a:schemeClr val="accent2"/>
                </a:solidFill>
                <a:latin typeface="Didact Gothic"/>
                <a:ea typeface="Didact Gothic"/>
                <a:cs typeface="Didact Gothic"/>
                <a:sym typeface="Didact Gothic"/>
              </a:defRPr>
            </a:lvl5pPr>
            <a:lvl6pPr lvl="5" rtl="0" algn="ctr">
              <a:buNone/>
              <a:defRPr sz="1300">
                <a:solidFill>
                  <a:schemeClr val="accent2"/>
                </a:solidFill>
                <a:latin typeface="Didact Gothic"/>
                <a:ea typeface="Didact Gothic"/>
                <a:cs typeface="Didact Gothic"/>
                <a:sym typeface="Didact Gothic"/>
              </a:defRPr>
            </a:lvl6pPr>
            <a:lvl7pPr lvl="6" rtl="0" algn="ctr">
              <a:buNone/>
              <a:defRPr sz="1300">
                <a:solidFill>
                  <a:schemeClr val="accent2"/>
                </a:solidFill>
                <a:latin typeface="Didact Gothic"/>
                <a:ea typeface="Didact Gothic"/>
                <a:cs typeface="Didact Gothic"/>
                <a:sym typeface="Didact Gothic"/>
              </a:defRPr>
            </a:lvl7pPr>
            <a:lvl8pPr lvl="7" rtl="0" algn="ctr">
              <a:buNone/>
              <a:defRPr sz="1300">
                <a:solidFill>
                  <a:schemeClr val="accent2"/>
                </a:solidFill>
                <a:latin typeface="Didact Gothic"/>
                <a:ea typeface="Didact Gothic"/>
                <a:cs typeface="Didact Gothic"/>
                <a:sym typeface="Didact Gothic"/>
              </a:defRPr>
            </a:lvl8pPr>
            <a:lvl9pPr lvl="8" rtl="0" algn="ctr">
              <a:buNone/>
              <a:defRPr sz="1300">
                <a:solidFill>
                  <a:schemeClr val="accent2"/>
                </a:solidFill>
                <a:latin typeface="Didact Gothic"/>
                <a:ea typeface="Didact Gothic"/>
                <a:cs typeface="Didact Gothic"/>
                <a:sym typeface="Didact Gothic"/>
              </a:defRPr>
            </a:lvl9pPr>
          </a:lstStyle>
          <a:p>
            <a:pPr indent="0" lvl="0" marL="0" rtl="0" algn="ctr">
              <a:spcBef>
                <a:spcPts val="0"/>
              </a:spcBef>
              <a:spcAft>
                <a:spcPts val="0"/>
              </a:spcAft>
              <a:buNone/>
            </a:pPr>
            <a:fld id="{00000000-1234-1234-1234-123412341234}" type="slidenum">
              <a:rPr lang="en"/>
              <a:t>‹#›</a:t>
            </a:fld>
            <a:endParaRPr>
              <a:latin typeface="Oswald Regular"/>
              <a:ea typeface="Oswald Regular"/>
              <a:cs typeface="Oswald Regular"/>
              <a:sym typeface="Oswald Regular"/>
            </a:endParaRPr>
          </a:p>
        </p:txBody>
      </p:sp>
      <p:sp>
        <p:nvSpPr>
          <p:cNvPr id="86" name="Google Shape;86;p17"/>
          <p:cNvSpPr txBox="1"/>
          <p:nvPr>
            <p:ph type="ctrTitle"/>
          </p:nvPr>
        </p:nvSpPr>
        <p:spPr>
          <a:xfrm rot="-5400000">
            <a:off x="5277450" y="2279925"/>
            <a:ext cx="6302100" cy="577800"/>
          </a:xfrm>
          <a:prstGeom prst="rect">
            <a:avLst/>
          </a:prstGeom>
        </p:spPr>
        <p:txBody>
          <a:bodyPr anchorCtr="0" anchor="b" bIns="0" lIns="0" spcFirstLastPara="1" rIns="0" wrap="square" tIns="0">
            <a:noAutofit/>
          </a:bodyPr>
          <a:lstStyle>
            <a:lvl1pPr lvl="0" rtl="0" algn="ctr">
              <a:spcBef>
                <a:spcPts val="0"/>
              </a:spcBef>
              <a:spcAft>
                <a:spcPts val="0"/>
              </a:spcAft>
              <a:buClr>
                <a:srgbClr val="466269"/>
              </a:buClr>
              <a:buSzPts val="1200"/>
              <a:buNone/>
              <a:defRPr sz="1200">
                <a:solidFill>
                  <a:srgbClr val="466269"/>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Tree>
  </p:cSld>
  <p:clrMapOvr>
    <a:masterClrMapping/>
  </p:clrMapOvr>
  <p:extLst>
    <p:ext uri="{DCECCB84-F9BA-43D5-87BE-67443E8EF086}">
      <p15:sldGuideLst>
        <p15:guide id="1" orient="horz" pos="2381">
          <p15:clr>
            <a:srgbClr val="FA7B17"/>
          </p15:clr>
        </p15:guide>
        <p15:guide id="2" orient="horz" pos="144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TITLE_1_1_1_3">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89" name="Google Shape;89;p18"/>
          <p:cNvSpPr txBox="1"/>
          <p:nvPr>
            <p:ph idx="1" type="body"/>
          </p:nvPr>
        </p:nvSpPr>
        <p:spPr>
          <a:xfrm>
            <a:off x="1215300" y="1723650"/>
            <a:ext cx="6713400" cy="819900"/>
          </a:xfrm>
          <a:prstGeom prst="rect">
            <a:avLst/>
          </a:prstGeom>
        </p:spPr>
        <p:txBody>
          <a:bodyPr anchorCtr="0" anchor="t" bIns="0" lIns="0" spcFirstLastPara="1" rIns="0" wrap="square" tIns="0">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rtl="0" algn="ctr">
              <a:spcBef>
                <a:spcPts val="0"/>
              </a:spcBef>
              <a:spcAft>
                <a:spcPts val="0"/>
              </a:spcAft>
              <a:buSzPts val="3600"/>
              <a:buChar char="■"/>
              <a:defRPr i="1" sz="3600"/>
            </a:lvl9pPr>
          </a:lstStyle>
          <a:p/>
        </p:txBody>
      </p:sp>
      <p:grpSp>
        <p:nvGrpSpPr>
          <p:cNvPr id="90" name="Google Shape;90;p18"/>
          <p:cNvGrpSpPr/>
          <p:nvPr/>
        </p:nvGrpSpPr>
        <p:grpSpPr>
          <a:xfrm>
            <a:off x="3839646" y="782918"/>
            <a:ext cx="1464573" cy="842707"/>
            <a:chOff x="3593400" y="1729675"/>
            <a:chExt cx="1957200" cy="1123610"/>
          </a:xfrm>
        </p:grpSpPr>
        <p:sp>
          <p:nvSpPr>
            <p:cNvPr id="91" name="Google Shape;91;p18"/>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92" name="Google Shape;92;p18"/>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 name="Google Shape;94;p18"/>
          <p:cNvCxnSpPr>
            <a:endCxn id="92"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95" name="Google Shape;95;p18"/>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96" name="Google Shape;96;p18"/>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97" name="Google Shape;97;p18"/>
          <p:cNvSpPr txBox="1"/>
          <p:nvPr>
            <p:ph idx="12" type="sldNum"/>
          </p:nvPr>
        </p:nvSpPr>
        <p:spPr>
          <a:xfrm>
            <a:off x="-87" y="4749844"/>
            <a:ext cx="9144000" cy="393600"/>
          </a:xfrm>
          <a:prstGeom prst="rect">
            <a:avLst/>
          </a:prstGeom>
        </p:spPr>
        <p:txBody>
          <a:bodyPr anchorCtr="0" anchor="t"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grpSp>
        <p:nvGrpSpPr>
          <p:cNvPr id="99" name="Google Shape;99;p19"/>
          <p:cNvGrpSpPr/>
          <p:nvPr/>
        </p:nvGrpSpPr>
        <p:grpSpPr>
          <a:xfrm>
            <a:off x="4406400" y="0"/>
            <a:ext cx="4737600" cy="5143065"/>
            <a:chOff x="4406400" y="0"/>
            <a:chExt cx="4737600" cy="5143065"/>
          </a:xfrm>
        </p:grpSpPr>
        <p:sp>
          <p:nvSpPr>
            <p:cNvPr id="100" name="Google Shape;100;p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9"/>
          <p:cNvSpPr txBox="1"/>
          <p:nvPr>
            <p:ph type="title"/>
          </p:nvPr>
        </p:nvSpPr>
        <p:spPr>
          <a:xfrm>
            <a:off x="823850" y="2053000"/>
            <a:ext cx="4587000" cy="11487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119" name="Google Shape;119;p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3"/>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15" name="Google Shape;15;p3"/>
          <p:cNvSpPr txBox="1"/>
          <p:nvPr>
            <p:ph idx="1" type="body"/>
          </p:nvPr>
        </p:nvSpPr>
        <p:spPr>
          <a:xfrm>
            <a:off x="1188725" y="2851925"/>
            <a:ext cx="3183600" cy="1567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16" name="Google Shape;16;p3"/>
          <p:cNvSpPr txBox="1"/>
          <p:nvPr>
            <p:ph idx="2" type="body"/>
          </p:nvPr>
        </p:nvSpPr>
        <p:spPr>
          <a:xfrm>
            <a:off x="4771764" y="2851925"/>
            <a:ext cx="3183600" cy="1567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17" name="Google Shape;17;p3"/>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18" name="Shape 18"/>
        <p:cNvGrpSpPr/>
        <p:nvPr/>
      </p:nvGrpSpPr>
      <p:grpSpPr>
        <a:xfrm>
          <a:off x="0" y="0"/>
          <a:ext cx="0" cy="0"/>
          <a:chOff x="0" y="0"/>
          <a:chExt cx="0" cy="0"/>
        </a:xfrm>
      </p:grpSpPr>
      <p:sp>
        <p:nvSpPr>
          <p:cNvPr id="19" name="Google Shape;19;p4"/>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 name="Shape 21"/>
        <p:cNvGrpSpPr/>
        <p:nvPr/>
      </p:nvGrpSpPr>
      <p:grpSpPr>
        <a:xfrm>
          <a:off x="0" y="0"/>
          <a:ext cx="0" cy="0"/>
          <a:chOff x="0" y="0"/>
          <a:chExt cx="0" cy="0"/>
        </a:xfrm>
      </p:grpSpPr>
      <p:sp>
        <p:nvSpPr>
          <p:cNvPr id="22" name="Google Shape;22;p5"/>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882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5"/>
          <p:cNvSpPr txBox="1"/>
          <p:nvPr>
            <p:ph type="ctrTitle"/>
          </p:nvPr>
        </p:nvSpPr>
        <p:spPr>
          <a:xfrm>
            <a:off x="1188725" y="2378350"/>
            <a:ext cx="6766500" cy="1305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24" name="Google Shape;24;p5"/>
          <p:cNvSpPr txBox="1"/>
          <p:nvPr>
            <p:ph idx="1" type="subTitle"/>
          </p:nvPr>
        </p:nvSpPr>
        <p:spPr>
          <a:xfrm>
            <a:off x="1188725" y="3780303"/>
            <a:ext cx="6766500" cy="285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2"/>
              </a:buClr>
              <a:buSzPts val="1600"/>
              <a:buNone/>
              <a:defRPr>
                <a:solidFill>
                  <a:schemeClr val="dk2"/>
                </a:solidFill>
              </a:defRPr>
            </a:lvl1pPr>
            <a:lvl2pPr lvl="1" algn="l">
              <a:lnSpc>
                <a:spcPct val="115000"/>
              </a:lnSpc>
              <a:spcBef>
                <a:spcPts val="0"/>
              </a:spcBef>
              <a:spcAft>
                <a:spcPts val="0"/>
              </a:spcAft>
              <a:buClr>
                <a:schemeClr val="dk2"/>
              </a:buClr>
              <a:buSzPts val="3000"/>
              <a:buNone/>
              <a:defRPr sz="3000">
                <a:solidFill>
                  <a:schemeClr val="dk2"/>
                </a:solidFill>
              </a:defRPr>
            </a:lvl2pPr>
            <a:lvl3pPr lvl="2" algn="l">
              <a:lnSpc>
                <a:spcPct val="115000"/>
              </a:lnSpc>
              <a:spcBef>
                <a:spcPts val="0"/>
              </a:spcBef>
              <a:spcAft>
                <a:spcPts val="0"/>
              </a:spcAft>
              <a:buClr>
                <a:schemeClr val="dk2"/>
              </a:buClr>
              <a:buSzPts val="3000"/>
              <a:buNone/>
              <a:defRPr sz="3000">
                <a:solidFill>
                  <a:schemeClr val="dk2"/>
                </a:solidFill>
              </a:defRPr>
            </a:lvl3pPr>
            <a:lvl4pPr lvl="3" algn="l">
              <a:lnSpc>
                <a:spcPct val="115000"/>
              </a:lnSpc>
              <a:spcBef>
                <a:spcPts val="0"/>
              </a:spcBef>
              <a:spcAft>
                <a:spcPts val="0"/>
              </a:spcAft>
              <a:buClr>
                <a:schemeClr val="dk2"/>
              </a:buClr>
              <a:buSzPts val="3000"/>
              <a:buNone/>
              <a:defRPr sz="3000">
                <a:solidFill>
                  <a:schemeClr val="dk2"/>
                </a:solidFill>
              </a:defRPr>
            </a:lvl4pPr>
            <a:lvl5pPr lvl="4" algn="l">
              <a:lnSpc>
                <a:spcPct val="115000"/>
              </a:lnSpc>
              <a:spcBef>
                <a:spcPts val="0"/>
              </a:spcBef>
              <a:spcAft>
                <a:spcPts val="0"/>
              </a:spcAft>
              <a:buClr>
                <a:schemeClr val="dk2"/>
              </a:buClr>
              <a:buSzPts val="3000"/>
              <a:buNone/>
              <a:defRPr sz="3000">
                <a:solidFill>
                  <a:schemeClr val="dk2"/>
                </a:solidFill>
              </a:defRPr>
            </a:lvl5pPr>
            <a:lvl6pPr lvl="5" algn="l">
              <a:lnSpc>
                <a:spcPct val="115000"/>
              </a:lnSpc>
              <a:spcBef>
                <a:spcPts val="0"/>
              </a:spcBef>
              <a:spcAft>
                <a:spcPts val="0"/>
              </a:spcAft>
              <a:buClr>
                <a:schemeClr val="dk2"/>
              </a:buClr>
              <a:buSzPts val="3000"/>
              <a:buNone/>
              <a:defRPr sz="3000">
                <a:solidFill>
                  <a:schemeClr val="dk2"/>
                </a:solidFill>
              </a:defRPr>
            </a:lvl6pPr>
            <a:lvl7pPr lvl="6" algn="l">
              <a:lnSpc>
                <a:spcPct val="115000"/>
              </a:lnSpc>
              <a:spcBef>
                <a:spcPts val="0"/>
              </a:spcBef>
              <a:spcAft>
                <a:spcPts val="0"/>
              </a:spcAft>
              <a:buClr>
                <a:schemeClr val="dk2"/>
              </a:buClr>
              <a:buSzPts val="3000"/>
              <a:buNone/>
              <a:defRPr sz="3000">
                <a:solidFill>
                  <a:schemeClr val="dk2"/>
                </a:solidFill>
              </a:defRPr>
            </a:lvl7pPr>
            <a:lvl8pPr lvl="7" algn="l">
              <a:lnSpc>
                <a:spcPct val="115000"/>
              </a:lnSpc>
              <a:spcBef>
                <a:spcPts val="0"/>
              </a:spcBef>
              <a:spcAft>
                <a:spcPts val="0"/>
              </a:spcAft>
              <a:buClr>
                <a:schemeClr val="dk2"/>
              </a:buClr>
              <a:buSzPts val="3000"/>
              <a:buNone/>
              <a:defRPr sz="3000">
                <a:solidFill>
                  <a:schemeClr val="dk2"/>
                </a:solidFill>
              </a:defRPr>
            </a:lvl8pPr>
            <a:lvl9pPr lvl="8" algn="l">
              <a:lnSpc>
                <a:spcPct val="115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5" name="Shape 25"/>
        <p:cNvGrpSpPr/>
        <p:nvPr/>
      </p:nvGrpSpPr>
      <p:grpSpPr>
        <a:xfrm>
          <a:off x="0" y="0"/>
          <a:ext cx="0" cy="0"/>
          <a:chOff x="0" y="0"/>
          <a:chExt cx="0" cy="0"/>
        </a:xfrm>
      </p:grpSpPr>
      <p:sp>
        <p:nvSpPr>
          <p:cNvPr id="26" name="Google Shape;26;p6"/>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6"/>
          <p:cNvSpPr txBox="1"/>
          <p:nvPr>
            <p:ph idx="1" type="body"/>
          </p:nvPr>
        </p:nvSpPr>
        <p:spPr>
          <a:xfrm>
            <a:off x="1188725" y="1231800"/>
            <a:ext cx="6766500" cy="2679900"/>
          </a:xfrm>
          <a:prstGeom prst="rect">
            <a:avLst/>
          </a:prstGeom>
          <a:noFill/>
          <a:ln>
            <a:noFill/>
          </a:ln>
        </p:spPr>
        <p:txBody>
          <a:bodyPr anchorCtr="0" anchor="t" bIns="0" lIns="0" spcFirstLastPara="1" rIns="0" wrap="square" tIns="0">
            <a:noAutofit/>
          </a:bodyPr>
          <a:lstStyle>
            <a:lvl1pPr indent="-457200" lvl="0" marL="457200" algn="l">
              <a:lnSpc>
                <a:spcPct val="115000"/>
              </a:lnSpc>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28" name="Google Shape;28;p6"/>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6"/>
                </a:solidFill>
                <a:latin typeface="DM Serif Display"/>
                <a:ea typeface="DM Serif Display"/>
                <a:cs typeface="DM Serif Display"/>
                <a:sym typeface="DM Serif Display"/>
              </a:rPr>
              <a:t>“</a:t>
            </a:r>
            <a:endParaRPr b="0" i="0" sz="6000" u="none" cap="none" strike="noStrike">
              <a:solidFill>
                <a:schemeClr val="accent6"/>
              </a:solidFill>
              <a:latin typeface="DM Serif Display"/>
              <a:ea typeface="DM Serif Display"/>
              <a:cs typeface="DM Serif Display"/>
              <a:sym typeface="DM Serif Display"/>
            </a:endParaRPr>
          </a:p>
        </p:txBody>
      </p:sp>
      <p:sp>
        <p:nvSpPr>
          <p:cNvPr id="29" name="Google Shape;29;p6"/>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7"/>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33" name="Google Shape;33;p7"/>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algn="l">
              <a:lnSpc>
                <a:spcPct val="115000"/>
              </a:lnSpc>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34" name="Google Shape;34;p7"/>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8"/>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38" name="Google Shape;38;p8"/>
          <p:cNvSpPr txBox="1"/>
          <p:nvPr>
            <p:ph idx="1" type="body"/>
          </p:nvPr>
        </p:nvSpPr>
        <p:spPr>
          <a:xfrm>
            <a:off x="1188725"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8"/>
          <p:cNvSpPr txBox="1"/>
          <p:nvPr>
            <p:ph idx="2" type="body"/>
          </p:nvPr>
        </p:nvSpPr>
        <p:spPr>
          <a:xfrm>
            <a:off x="3524053"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8"/>
          <p:cNvSpPr txBox="1"/>
          <p:nvPr>
            <p:ph idx="3" type="body"/>
          </p:nvPr>
        </p:nvSpPr>
        <p:spPr>
          <a:xfrm>
            <a:off x="5859380"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42" name="Shape 42"/>
        <p:cNvGrpSpPr/>
        <p:nvPr/>
      </p:nvGrpSpPr>
      <p:grpSpPr>
        <a:xfrm>
          <a:off x="0" y="0"/>
          <a:ext cx="0" cy="0"/>
          <a:chOff x="0" y="0"/>
          <a:chExt cx="0" cy="0"/>
        </a:xfrm>
      </p:grpSpPr>
      <p:sp>
        <p:nvSpPr>
          <p:cNvPr id="43" name="Google Shape;43;p9"/>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9"/>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bg>
      <p:bgPr>
        <a:solidFill>
          <a:schemeClr val="dk1"/>
        </a:solidFill>
      </p:bgPr>
    </p:bg>
    <p:spTree>
      <p:nvGrpSpPr>
        <p:cNvPr id="45" name="Shape 45"/>
        <p:cNvGrpSpPr/>
        <p:nvPr/>
      </p:nvGrpSpPr>
      <p:grpSpPr>
        <a:xfrm>
          <a:off x="0" y="0"/>
          <a:ext cx="0" cy="0"/>
          <a:chOff x="0" y="0"/>
          <a:chExt cx="0" cy="0"/>
        </a:xfrm>
      </p:grpSpPr>
      <p:sp>
        <p:nvSpPr>
          <p:cNvPr id="46" name="Google Shape;46;p10"/>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10"/>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1pPr>
            <a:lvl2pPr lvl="1"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2pPr>
            <a:lvl3pPr lvl="2"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3pPr>
            <a:lvl4pPr lvl="3"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4pPr>
            <a:lvl5pPr lvl="4"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5pPr>
            <a:lvl6pPr lvl="5"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6pPr>
            <a:lvl7pPr lvl="6"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7pPr>
            <a:lvl8pPr lvl="7"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8pPr>
            <a:lvl9pPr lvl="8"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600"/>
              </a:spcBef>
              <a:spcAft>
                <a:spcPts val="0"/>
              </a:spcAft>
              <a:buClr>
                <a:schemeClr val="dk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1pPr>
            <a:lvl2pPr indent="-330200" lvl="1" marL="914400" marR="0" rtl="0" algn="l">
              <a:lnSpc>
                <a:spcPct val="115000"/>
              </a:lnSpc>
              <a:spcBef>
                <a:spcPts val="0"/>
              </a:spcBef>
              <a:spcAft>
                <a:spcPts val="0"/>
              </a:spcAft>
              <a:buClr>
                <a:schemeClr val="dk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2pPr>
            <a:lvl3pPr indent="-330200" lvl="2" marL="13716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3pPr>
            <a:lvl4pPr indent="-330200" lvl="3" marL="18288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4pPr>
            <a:lvl5pPr indent="-330200" lvl="4" marL="22860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5pPr>
            <a:lvl6pPr indent="-330200" lvl="5" marL="27432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6pPr>
            <a:lvl7pPr indent="-330200" lvl="6" marL="32004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7pPr>
            <a:lvl8pPr indent="-330200" lvl="7" marL="36576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8pPr>
            <a:lvl9pPr indent="-330200" lvl="8" marL="41148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ctrTitle"/>
          </p:nvPr>
        </p:nvSpPr>
        <p:spPr>
          <a:xfrm>
            <a:off x="1700185" y="1991850"/>
            <a:ext cx="5807400" cy="1159800"/>
          </a:xfrm>
          <a:prstGeom prst="rect">
            <a:avLst/>
          </a:prstGeom>
        </p:spPr>
        <p:txBody>
          <a:bodyPr anchorCtr="0" anchor="ctr" bIns="0" lIns="0" spcFirstLastPara="1" rIns="0" wrap="square" tIns="0">
            <a:noAutofit/>
          </a:bodyPr>
          <a:lstStyle/>
          <a:p>
            <a:pPr indent="0" lvl="0" marL="0" rtl="0" algn="r">
              <a:spcBef>
                <a:spcPts val="1200"/>
              </a:spcBef>
              <a:spcAft>
                <a:spcPts val="0"/>
              </a:spcAft>
              <a:buNone/>
            </a:pPr>
            <a:r>
              <a:rPr lang="en" sz="3000">
                <a:solidFill>
                  <a:srgbClr val="000000"/>
                </a:solidFill>
              </a:rPr>
              <a:t>HOSTEL ROOM ALLOCATION AND MAINTENANCE SYSTEM</a:t>
            </a:r>
            <a:endParaRPr sz="3000">
              <a:solidFill>
                <a:srgbClr val="000000"/>
              </a:solidFill>
            </a:endParaRPr>
          </a:p>
          <a:p>
            <a:pPr indent="0" lvl="0" marL="0" rtl="0" algn="l">
              <a:spcBef>
                <a:spcPts val="3600"/>
              </a:spcBef>
              <a:spcAft>
                <a:spcPts val="0"/>
              </a:spcAft>
              <a:buNone/>
            </a:pPr>
            <a:r>
              <a:t/>
            </a:r>
            <a:endParaRPr/>
          </a:p>
        </p:txBody>
      </p:sp>
      <p:sp>
        <p:nvSpPr>
          <p:cNvPr id="125" name="Google Shape;125;p20"/>
          <p:cNvSpPr txBox="1"/>
          <p:nvPr/>
        </p:nvSpPr>
        <p:spPr>
          <a:xfrm>
            <a:off x="4857425" y="3258525"/>
            <a:ext cx="3109800" cy="1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26" name="Google Shape;126;p20"/>
          <p:cNvSpPr txBox="1"/>
          <p:nvPr/>
        </p:nvSpPr>
        <p:spPr>
          <a:xfrm>
            <a:off x="3682625" y="2735275"/>
            <a:ext cx="5202900" cy="20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aphicFrame>
        <p:nvGraphicFramePr>
          <p:cNvPr id="127" name="Google Shape;127;p20"/>
          <p:cNvGraphicFramePr/>
          <p:nvPr/>
        </p:nvGraphicFramePr>
        <p:xfrm>
          <a:off x="3476325" y="3258525"/>
          <a:ext cx="3000000" cy="3000000"/>
        </p:xfrm>
        <a:graphic>
          <a:graphicData uri="http://schemas.openxmlformats.org/drawingml/2006/table">
            <a:tbl>
              <a:tblPr bandCol="1" bandRow="1">
                <a:noFill/>
                <a:tableStyleId>{08579EF3-F73D-468A-827F-C5582FA6D8DB}</a:tableStyleId>
              </a:tblPr>
              <a:tblGrid>
                <a:gridCol w="2650375"/>
                <a:gridCol w="2210075"/>
              </a:tblGrid>
              <a:tr h="151125">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Mohammed Ismail C</a:t>
                      </a:r>
                      <a:endParaRPr b="1"/>
                    </a:p>
                  </a:txBody>
                  <a:tcPr marT="0" marB="0" marR="68575" marL="68575"/>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B180437CS</a:t>
                      </a:r>
                      <a:endParaRPr b="1"/>
                    </a:p>
                  </a:txBody>
                  <a:tcPr marT="0" marB="0" marR="68575" marL="68575"/>
                </a:tc>
              </a:tr>
              <a:tr h="12700">
                <a:tc>
                  <a:txBody>
                    <a:bodyPr/>
                    <a:lstStyle/>
                    <a:p>
                      <a:pPr indent="0" lvl="0" marL="0" rtl="0" algn="l">
                        <a:spcBef>
                          <a:spcPts val="0"/>
                        </a:spcBef>
                        <a:spcAft>
                          <a:spcPts val="0"/>
                        </a:spcAft>
                        <a:buNone/>
                      </a:pPr>
                      <a:r>
                        <a:rPr b="1" lang="en"/>
                        <a:t>Fadi Noushad P</a:t>
                      </a:r>
                      <a:endParaRPr b="1"/>
                    </a:p>
                  </a:txBody>
                  <a:tcPr marT="0" marB="0" marR="68575" marL="68575"/>
                </a:tc>
                <a:tc>
                  <a:txBody>
                    <a:bodyPr/>
                    <a:lstStyle/>
                    <a:p>
                      <a:pPr indent="0" lvl="0" marL="0" rtl="0" algn="ctr">
                        <a:spcBef>
                          <a:spcPts val="0"/>
                        </a:spcBef>
                        <a:spcAft>
                          <a:spcPts val="0"/>
                        </a:spcAft>
                        <a:buNone/>
                      </a:pPr>
                      <a:r>
                        <a:rPr b="1" lang="en"/>
                        <a:t>B180492CS</a:t>
                      </a:r>
                      <a:endParaRPr b="1"/>
                    </a:p>
                  </a:txBody>
                  <a:tcPr marT="0" marB="0" marR="68575" marL="68575"/>
                </a:tc>
              </a:tr>
              <a:tr h="12700">
                <a:tc>
                  <a:txBody>
                    <a:bodyPr/>
                    <a:lstStyle/>
                    <a:p>
                      <a:pPr indent="0" lvl="0" marL="0" rtl="0" algn="l">
                        <a:spcBef>
                          <a:spcPts val="0"/>
                        </a:spcBef>
                        <a:spcAft>
                          <a:spcPts val="0"/>
                        </a:spcAft>
                        <a:buNone/>
                      </a:pPr>
                      <a:r>
                        <a:rPr b="1" lang="en"/>
                        <a:t>Muhammed Shifan P</a:t>
                      </a:r>
                      <a:endParaRPr b="1"/>
                    </a:p>
                  </a:txBody>
                  <a:tcPr marT="0" marB="0" marR="68575" marL="68575"/>
                </a:tc>
                <a:tc>
                  <a:txBody>
                    <a:bodyPr/>
                    <a:lstStyle/>
                    <a:p>
                      <a:pPr indent="0" lvl="0" marL="0" rtl="0" algn="ctr">
                        <a:spcBef>
                          <a:spcPts val="0"/>
                        </a:spcBef>
                        <a:spcAft>
                          <a:spcPts val="0"/>
                        </a:spcAft>
                        <a:buNone/>
                      </a:pPr>
                      <a:r>
                        <a:rPr b="1" lang="en"/>
                        <a:t>B180501CS</a:t>
                      </a:r>
                      <a:endParaRPr b="1"/>
                    </a:p>
                  </a:txBody>
                  <a:tcPr marT="0" marB="0" marR="68575" marL="68575"/>
                </a:tc>
              </a:tr>
              <a:tr h="12700">
                <a:tc>
                  <a:txBody>
                    <a:bodyPr/>
                    <a:lstStyle/>
                    <a:p>
                      <a:pPr indent="0" lvl="0" marL="0" rtl="0" algn="l">
                        <a:spcBef>
                          <a:spcPts val="0"/>
                        </a:spcBef>
                        <a:spcAft>
                          <a:spcPts val="0"/>
                        </a:spcAft>
                        <a:buNone/>
                      </a:pPr>
                      <a:r>
                        <a:rPr b="1" lang="en"/>
                        <a:t>Abid Ali Karuvally Pathikkal</a:t>
                      </a:r>
                      <a:endParaRPr b="1"/>
                    </a:p>
                  </a:txBody>
                  <a:tcPr marT="0" marB="0" marR="68575" marL="68575"/>
                </a:tc>
                <a:tc>
                  <a:txBody>
                    <a:bodyPr/>
                    <a:lstStyle/>
                    <a:p>
                      <a:pPr indent="0" lvl="0" marL="0" rtl="0" algn="ctr">
                        <a:spcBef>
                          <a:spcPts val="0"/>
                        </a:spcBef>
                        <a:spcAft>
                          <a:spcPts val="0"/>
                        </a:spcAft>
                        <a:buNone/>
                      </a:pPr>
                      <a:r>
                        <a:rPr b="1" lang="en"/>
                        <a:t>B180466CS</a:t>
                      </a:r>
                      <a:endParaRPr b="1"/>
                    </a:p>
                  </a:txBody>
                  <a:tcPr marT="0" marB="0" marR="68575" marL="68575"/>
                </a:tc>
              </a:tr>
              <a:tr h="12700">
                <a:tc>
                  <a:txBody>
                    <a:bodyPr/>
                    <a:lstStyle/>
                    <a:p>
                      <a:pPr indent="0" lvl="0" marL="0" rtl="0" algn="l">
                        <a:spcBef>
                          <a:spcPts val="0"/>
                        </a:spcBef>
                        <a:spcAft>
                          <a:spcPts val="0"/>
                        </a:spcAft>
                        <a:buNone/>
                      </a:pPr>
                      <a:r>
                        <a:rPr b="1" lang="en"/>
                        <a:t>Indrajith T S</a:t>
                      </a:r>
                      <a:endParaRPr b="1"/>
                    </a:p>
                  </a:txBody>
                  <a:tcPr marT="0" marB="0" marR="68575" marL="68575"/>
                </a:tc>
                <a:tc>
                  <a:txBody>
                    <a:bodyPr/>
                    <a:lstStyle/>
                    <a:p>
                      <a:pPr indent="0" lvl="0" marL="0" rtl="0" algn="ctr">
                        <a:spcBef>
                          <a:spcPts val="0"/>
                        </a:spcBef>
                        <a:spcAft>
                          <a:spcPts val="0"/>
                        </a:spcAft>
                        <a:buNone/>
                      </a:pPr>
                      <a:r>
                        <a:rPr b="1" lang="en"/>
                        <a:t>B180486CS</a:t>
                      </a:r>
                      <a:endParaRPr b="1"/>
                    </a:p>
                  </a:txBody>
                  <a:tcPr marT="0" marB="0" marR="68575" marL="6857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185" name="Shape 185"/>
        <p:cNvGrpSpPr/>
        <p:nvPr/>
      </p:nvGrpSpPr>
      <p:grpSpPr>
        <a:xfrm>
          <a:off x="0" y="0"/>
          <a:ext cx="0" cy="0"/>
          <a:chOff x="0" y="0"/>
          <a:chExt cx="0" cy="0"/>
        </a:xfrm>
      </p:grpSpPr>
      <p:sp>
        <p:nvSpPr>
          <p:cNvPr id="186" name="Google Shape;186;p29"/>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29"/>
          <p:cNvPicPr preferRelativeResize="0"/>
          <p:nvPr/>
        </p:nvPicPr>
        <p:blipFill>
          <a:blip r:embed="rId3">
            <a:alphaModFix/>
          </a:blip>
          <a:stretch>
            <a:fillRect/>
          </a:stretch>
        </p:blipFill>
        <p:spPr>
          <a:xfrm>
            <a:off x="1777250" y="546950"/>
            <a:ext cx="5293625" cy="2938625"/>
          </a:xfrm>
          <a:prstGeom prst="rect">
            <a:avLst/>
          </a:prstGeom>
          <a:noFill/>
          <a:ln>
            <a:noFill/>
          </a:ln>
        </p:spPr>
      </p:pic>
      <p:sp>
        <p:nvSpPr>
          <p:cNvPr id="188" name="Google Shape;188;p29"/>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Home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192" name="Shape 192"/>
        <p:cNvGrpSpPr/>
        <p:nvPr/>
      </p:nvGrpSpPr>
      <p:grpSpPr>
        <a:xfrm>
          <a:off x="0" y="0"/>
          <a:ext cx="0" cy="0"/>
          <a:chOff x="0" y="0"/>
          <a:chExt cx="0" cy="0"/>
        </a:xfrm>
      </p:grpSpPr>
      <p:sp>
        <p:nvSpPr>
          <p:cNvPr id="193" name="Google Shape;193;p30"/>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p30"/>
          <p:cNvPicPr preferRelativeResize="0"/>
          <p:nvPr/>
        </p:nvPicPr>
        <p:blipFill>
          <a:blip r:embed="rId3">
            <a:alphaModFix/>
          </a:blip>
          <a:stretch>
            <a:fillRect/>
          </a:stretch>
        </p:blipFill>
        <p:spPr>
          <a:xfrm>
            <a:off x="1787125" y="523875"/>
            <a:ext cx="5271850" cy="2932100"/>
          </a:xfrm>
          <a:prstGeom prst="rect">
            <a:avLst/>
          </a:prstGeom>
          <a:noFill/>
          <a:ln>
            <a:noFill/>
          </a:ln>
        </p:spPr>
      </p:pic>
      <p:sp>
        <p:nvSpPr>
          <p:cNvPr id="195" name="Google Shape;195;p30"/>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Applying to Hostels</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199" name="Shape 199"/>
        <p:cNvGrpSpPr/>
        <p:nvPr/>
      </p:nvGrpSpPr>
      <p:grpSpPr>
        <a:xfrm>
          <a:off x="0" y="0"/>
          <a:ext cx="0" cy="0"/>
          <a:chOff x="0" y="0"/>
          <a:chExt cx="0" cy="0"/>
        </a:xfrm>
      </p:grpSpPr>
      <p:sp>
        <p:nvSpPr>
          <p:cNvPr id="200" name="Google Shape;200;p31"/>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31"/>
          <p:cNvPicPr preferRelativeResize="0"/>
          <p:nvPr/>
        </p:nvPicPr>
        <p:blipFill>
          <a:blip r:embed="rId3">
            <a:alphaModFix/>
          </a:blip>
          <a:stretch>
            <a:fillRect/>
          </a:stretch>
        </p:blipFill>
        <p:spPr>
          <a:xfrm>
            <a:off x="1791225" y="553500"/>
            <a:ext cx="5317099" cy="2915375"/>
          </a:xfrm>
          <a:prstGeom prst="rect">
            <a:avLst/>
          </a:prstGeom>
          <a:noFill/>
          <a:ln>
            <a:noFill/>
          </a:ln>
        </p:spPr>
      </p:pic>
      <p:sp>
        <p:nvSpPr>
          <p:cNvPr id="202" name="Google Shape;202;p31"/>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Application Form</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06" name="Shape 206"/>
        <p:cNvGrpSpPr/>
        <p:nvPr/>
      </p:nvGrpSpPr>
      <p:grpSpPr>
        <a:xfrm>
          <a:off x="0" y="0"/>
          <a:ext cx="0" cy="0"/>
          <a:chOff x="0" y="0"/>
          <a:chExt cx="0" cy="0"/>
        </a:xfrm>
      </p:grpSpPr>
      <p:sp>
        <p:nvSpPr>
          <p:cNvPr id="207" name="Google Shape;207;p32"/>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2"/>
          <p:cNvPicPr preferRelativeResize="0"/>
          <p:nvPr/>
        </p:nvPicPr>
        <p:blipFill>
          <a:blip r:embed="rId3">
            <a:alphaModFix/>
          </a:blip>
          <a:stretch>
            <a:fillRect/>
          </a:stretch>
        </p:blipFill>
        <p:spPr>
          <a:xfrm>
            <a:off x="1766350" y="543625"/>
            <a:ext cx="5343525" cy="2947100"/>
          </a:xfrm>
          <a:prstGeom prst="rect">
            <a:avLst/>
          </a:prstGeom>
          <a:noFill/>
          <a:ln>
            <a:noFill/>
          </a:ln>
        </p:spPr>
      </p:pic>
      <p:sp>
        <p:nvSpPr>
          <p:cNvPr id="209" name="Google Shape;209;p32"/>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Contact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13" name="Shape 213"/>
        <p:cNvGrpSpPr/>
        <p:nvPr/>
      </p:nvGrpSpPr>
      <p:grpSpPr>
        <a:xfrm>
          <a:off x="0" y="0"/>
          <a:ext cx="0" cy="0"/>
          <a:chOff x="0" y="0"/>
          <a:chExt cx="0" cy="0"/>
        </a:xfrm>
      </p:grpSpPr>
      <p:sp>
        <p:nvSpPr>
          <p:cNvPr id="214" name="Google Shape;214;p33"/>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33"/>
          <p:cNvPicPr preferRelativeResize="0"/>
          <p:nvPr/>
        </p:nvPicPr>
        <p:blipFill>
          <a:blip r:embed="rId3">
            <a:alphaModFix/>
          </a:blip>
          <a:stretch>
            <a:fillRect/>
          </a:stretch>
        </p:blipFill>
        <p:spPr>
          <a:xfrm>
            <a:off x="1787125" y="553500"/>
            <a:ext cx="5350825" cy="2922225"/>
          </a:xfrm>
          <a:prstGeom prst="rect">
            <a:avLst/>
          </a:prstGeom>
          <a:noFill/>
          <a:ln>
            <a:noFill/>
          </a:ln>
        </p:spPr>
      </p:pic>
      <p:sp>
        <p:nvSpPr>
          <p:cNvPr id="216" name="Google Shape;216;p33"/>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Profile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220" name="Shape 220"/>
        <p:cNvGrpSpPr/>
        <p:nvPr/>
      </p:nvGrpSpPr>
      <p:grpSpPr>
        <a:xfrm>
          <a:off x="0" y="0"/>
          <a:ext cx="0" cy="0"/>
          <a:chOff x="0" y="0"/>
          <a:chExt cx="0" cy="0"/>
        </a:xfrm>
      </p:grpSpPr>
      <p:sp>
        <p:nvSpPr>
          <p:cNvPr id="221" name="Google Shape;221;p34"/>
          <p:cNvSpPr txBox="1"/>
          <p:nvPr/>
        </p:nvSpPr>
        <p:spPr>
          <a:xfrm>
            <a:off x="1173675" y="1321025"/>
            <a:ext cx="62703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100">
                <a:latin typeface="Nunito"/>
                <a:ea typeface="Nunito"/>
                <a:cs typeface="Nunito"/>
                <a:sym typeface="Nunito"/>
              </a:rPr>
              <a:t>HOSTEL MANAGER</a:t>
            </a:r>
            <a:r>
              <a:rPr b="1" lang="en" sz="5100">
                <a:latin typeface="Nunito"/>
                <a:ea typeface="Nunito"/>
                <a:cs typeface="Nunito"/>
                <a:sym typeface="Nunito"/>
              </a:rPr>
              <a:t> </a:t>
            </a:r>
            <a:endParaRPr b="1" sz="5100">
              <a:latin typeface="Nunito"/>
              <a:ea typeface="Nunito"/>
              <a:cs typeface="Nunito"/>
              <a:sym typeface="Nunito"/>
            </a:endParaRPr>
          </a:p>
        </p:txBody>
      </p:sp>
      <p:sp>
        <p:nvSpPr>
          <p:cNvPr id="222" name="Google Shape;222;p34"/>
          <p:cNvSpPr txBox="1"/>
          <p:nvPr/>
        </p:nvSpPr>
        <p:spPr>
          <a:xfrm>
            <a:off x="1102375" y="2349725"/>
            <a:ext cx="5866500" cy="242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 sz="2000">
                <a:latin typeface="Nunito"/>
                <a:ea typeface="Nunito"/>
                <a:cs typeface="Nunito"/>
                <a:sym typeface="Nunito"/>
              </a:rPr>
              <a:t>Login page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Home page</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Room allocation</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Messages</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Rooms</a:t>
            </a:r>
            <a:endParaRPr sz="2000">
              <a:latin typeface="Nunito"/>
              <a:ea typeface="Nunito"/>
              <a:cs typeface="Nunito"/>
              <a:sym typeface="Nunito"/>
            </a:endParaRPr>
          </a:p>
          <a:p>
            <a:pPr indent="-355600" lvl="2" marL="1371600" rtl="0" algn="l">
              <a:spcBef>
                <a:spcPts val="0"/>
              </a:spcBef>
              <a:spcAft>
                <a:spcPts val="0"/>
              </a:spcAft>
              <a:buSzPts val="2000"/>
              <a:buFont typeface="Nunito"/>
              <a:buChar char="■"/>
            </a:pPr>
            <a:r>
              <a:rPr lang="en" sz="2000">
                <a:latin typeface="Nunito"/>
                <a:ea typeface="Nunito"/>
                <a:cs typeface="Nunito"/>
                <a:sym typeface="Nunito"/>
              </a:rPr>
              <a:t>Allocated rooms</a:t>
            </a:r>
            <a:endParaRPr sz="2000">
              <a:latin typeface="Nunito"/>
              <a:ea typeface="Nunito"/>
              <a:cs typeface="Nunito"/>
              <a:sym typeface="Nunito"/>
            </a:endParaRPr>
          </a:p>
          <a:p>
            <a:pPr indent="-355600" lvl="2" marL="1371600" rtl="0" algn="l">
              <a:spcBef>
                <a:spcPts val="0"/>
              </a:spcBef>
              <a:spcAft>
                <a:spcPts val="0"/>
              </a:spcAft>
              <a:buSzPts val="2000"/>
              <a:buFont typeface="Nunito"/>
              <a:buChar char="■"/>
            </a:pPr>
            <a:r>
              <a:rPr lang="en" sz="2000">
                <a:latin typeface="Nunito"/>
                <a:ea typeface="Nunito"/>
                <a:cs typeface="Nunito"/>
                <a:sym typeface="Nunito"/>
              </a:rPr>
              <a:t>Empty rooms</a:t>
            </a:r>
            <a:endParaRPr sz="2000">
              <a:latin typeface="Nunito"/>
              <a:ea typeface="Nunito"/>
              <a:cs typeface="Nunito"/>
              <a:sym typeface="Nunito"/>
            </a:endParaRPr>
          </a:p>
          <a:p>
            <a:pPr indent="-355600" lvl="2" marL="1371600" rtl="0" algn="l">
              <a:spcBef>
                <a:spcPts val="0"/>
              </a:spcBef>
              <a:spcAft>
                <a:spcPts val="0"/>
              </a:spcAft>
              <a:buSzPts val="2000"/>
              <a:buFont typeface="Nunito"/>
              <a:buChar char="■"/>
            </a:pPr>
            <a:r>
              <a:rPr lang="en" sz="2000">
                <a:latin typeface="Nunito"/>
                <a:ea typeface="Nunito"/>
                <a:cs typeface="Nunito"/>
                <a:sym typeface="Nunito"/>
              </a:rPr>
              <a:t>Vacate rooms</a:t>
            </a:r>
            <a:endParaRPr sz="20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26" name="Shape 226"/>
        <p:cNvGrpSpPr/>
        <p:nvPr/>
      </p:nvGrpSpPr>
      <p:grpSpPr>
        <a:xfrm>
          <a:off x="0" y="0"/>
          <a:ext cx="0" cy="0"/>
          <a:chOff x="0" y="0"/>
          <a:chExt cx="0" cy="0"/>
        </a:xfrm>
      </p:grpSpPr>
      <p:sp>
        <p:nvSpPr>
          <p:cNvPr id="227" name="Google Shape;227;p35"/>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35"/>
          <p:cNvPicPr preferRelativeResize="0"/>
          <p:nvPr/>
        </p:nvPicPr>
        <p:blipFill>
          <a:blip r:embed="rId3">
            <a:alphaModFix/>
          </a:blip>
          <a:stretch>
            <a:fillRect/>
          </a:stretch>
        </p:blipFill>
        <p:spPr>
          <a:xfrm>
            <a:off x="1797000" y="503900"/>
            <a:ext cx="5301451" cy="2961950"/>
          </a:xfrm>
          <a:prstGeom prst="rect">
            <a:avLst/>
          </a:prstGeom>
          <a:noFill/>
          <a:ln>
            <a:noFill/>
          </a:ln>
        </p:spPr>
      </p:pic>
      <p:sp>
        <p:nvSpPr>
          <p:cNvPr id="229" name="Google Shape;229;p35"/>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33" name="Shape 233"/>
        <p:cNvGrpSpPr/>
        <p:nvPr/>
      </p:nvGrpSpPr>
      <p:grpSpPr>
        <a:xfrm>
          <a:off x="0" y="0"/>
          <a:ext cx="0" cy="0"/>
          <a:chOff x="0" y="0"/>
          <a:chExt cx="0" cy="0"/>
        </a:xfrm>
      </p:grpSpPr>
      <p:sp>
        <p:nvSpPr>
          <p:cNvPr id="234" name="Google Shape;234;p36"/>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6"/>
          <p:cNvPicPr preferRelativeResize="0"/>
          <p:nvPr/>
        </p:nvPicPr>
        <p:blipFill>
          <a:blip r:embed="rId3">
            <a:alphaModFix/>
          </a:blip>
          <a:stretch>
            <a:fillRect/>
          </a:stretch>
        </p:blipFill>
        <p:spPr>
          <a:xfrm>
            <a:off x="1795475" y="523875"/>
            <a:ext cx="5283249" cy="2960600"/>
          </a:xfrm>
          <a:prstGeom prst="rect">
            <a:avLst/>
          </a:prstGeom>
          <a:noFill/>
          <a:ln>
            <a:noFill/>
          </a:ln>
        </p:spPr>
      </p:pic>
      <p:sp>
        <p:nvSpPr>
          <p:cNvPr id="236" name="Google Shape;236;p36"/>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Home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40" name="Shape 240"/>
        <p:cNvGrpSpPr/>
        <p:nvPr/>
      </p:nvGrpSpPr>
      <p:grpSpPr>
        <a:xfrm>
          <a:off x="0" y="0"/>
          <a:ext cx="0" cy="0"/>
          <a:chOff x="0" y="0"/>
          <a:chExt cx="0" cy="0"/>
        </a:xfrm>
      </p:grpSpPr>
      <p:sp>
        <p:nvSpPr>
          <p:cNvPr id="241" name="Google Shape;241;p37"/>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37"/>
          <p:cNvPicPr preferRelativeResize="0"/>
          <p:nvPr/>
        </p:nvPicPr>
        <p:blipFill>
          <a:blip r:embed="rId3">
            <a:alphaModFix/>
          </a:blip>
          <a:stretch>
            <a:fillRect/>
          </a:stretch>
        </p:blipFill>
        <p:spPr>
          <a:xfrm>
            <a:off x="1791200" y="523875"/>
            <a:ext cx="5277650" cy="2944200"/>
          </a:xfrm>
          <a:prstGeom prst="rect">
            <a:avLst/>
          </a:prstGeom>
          <a:noFill/>
          <a:ln>
            <a:noFill/>
          </a:ln>
        </p:spPr>
      </p:pic>
      <p:sp>
        <p:nvSpPr>
          <p:cNvPr id="243" name="Google Shape;243;p37"/>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Room Allocation Application Receiving Page </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47" name="Shape 247"/>
        <p:cNvGrpSpPr/>
        <p:nvPr/>
      </p:nvGrpSpPr>
      <p:grpSpPr>
        <a:xfrm>
          <a:off x="0" y="0"/>
          <a:ext cx="0" cy="0"/>
          <a:chOff x="0" y="0"/>
          <a:chExt cx="0" cy="0"/>
        </a:xfrm>
      </p:grpSpPr>
      <p:sp>
        <p:nvSpPr>
          <p:cNvPr id="248" name="Google Shape;248;p38"/>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38"/>
          <p:cNvPicPr preferRelativeResize="0"/>
          <p:nvPr/>
        </p:nvPicPr>
        <p:blipFill>
          <a:blip r:embed="rId3">
            <a:alphaModFix/>
          </a:blip>
          <a:stretch>
            <a:fillRect/>
          </a:stretch>
        </p:blipFill>
        <p:spPr>
          <a:xfrm>
            <a:off x="1781325" y="533750"/>
            <a:ext cx="5287525" cy="2968025"/>
          </a:xfrm>
          <a:prstGeom prst="rect">
            <a:avLst/>
          </a:prstGeom>
          <a:noFill/>
          <a:ln>
            <a:noFill/>
          </a:ln>
        </p:spPr>
      </p:pic>
      <p:sp>
        <p:nvSpPr>
          <p:cNvPr id="250" name="Google Shape;250;p38"/>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Message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1066450" y="6324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Introduction</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
        <p:nvSpPr>
          <p:cNvPr id="133" name="Google Shape;133;p21"/>
          <p:cNvSpPr txBox="1"/>
          <p:nvPr/>
        </p:nvSpPr>
        <p:spPr>
          <a:xfrm>
            <a:off x="1224400" y="1432125"/>
            <a:ext cx="6732900" cy="33177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sz="2000">
                <a:latin typeface="Source Sans Pro"/>
                <a:ea typeface="Source Sans Pro"/>
                <a:cs typeface="Source Sans Pro"/>
                <a:sym typeface="Source Sans Pro"/>
              </a:rPr>
              <a:t>Hostel Management System is a web application designed for automating the hostel room allocation. It also provides other features such as informing hostel authorities about any complaints or queries.</a:t>
            </a:r>
            <a:endParaRPr sz="2000">
              <a:latin typeface="Source Sans Pro"/>
              <a:ea typeface="Source Sans Pro"/>
              <a:cs typeface="Source Sans Pro"/>
              <a:sym typeface="Source Sans Pro"/>
            </a:endParaRPr>
          </a:p>
          <a:p>
            <a:pPr indent="457200" lvl="0" marL="0" rtl="0" algn="just">
              <a:lnSpc>
                <a:spcPct val="115000"/>
              </a:lnSpc>
              <a:spcBef>
                <a:spcPts val="0"/>
              </a:spcBef>
              <a:spcAft>
                <a:spcPts val="0"/>
              </a:spcAft>
              <a:buNone/>
            </a:pPr>
            <a:r>
              <a:rPr lang="en" sz="2000">
                <a:latin typeface="Source Sans Pro"/>
                <a:ea typeface="Source Sans Pro"/>
                <a:cs typeface="Source Sans Pro"/>
                <a:sym typeface="Source Sans Pro"/>
              </a:rPr>
              <a:t>This application intends to provide a very user friendly easy to use experience with the efficiency of using database design. So the web app eliminates the long hectic process of applying to any hostel and the need for being physically present while submitting the forms</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54" name="Shape 254"/>
        <p:cNvGrpSpPr/>
        <p:nvPr/>
      </p:nvGrpSpPr>
      <p:grpSpPr>
        <a:xfrm>
          <a:off x="0" y="0"/>
          <a:ext cx="0" cy="0"/>
          <a:chOff x="0" y="0"/>
          <a:chExt cx="0" cy="0"/>
        </a:xfrm>
      </p:grpSpPr>
      <p:sp>
        <p:nvSpPr>
          <p:cNvPr id="255" name="Google Shape;255;p39"/>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39"/>
          <p:cNvPicPr preferRelativeResize="0"/>
          <p:nvPr/>
        </p:nvPicPr>
        <p:blipFill>
          <a:blip r:embed="rId3">
            <a:alphaModFix/>
          </a:blip>
          <a:stretch>
            <a:fillRect/>
          </a:stretch>
        </p:blipFill>
        <p:spPr>
          <a:xfrm>
            <a:off x="1801075" y="543625"/>
            <a:ext cx="5277650" cy="2913450"/>
          </a:xfrm>
          <a:prstGeom prst="rect">
            <a:avLst/>
          </a:prstGeom>
          <a:noFill/>
          <a:ln>
            <a:noFill/>
          </a:ln>
        </p:spPr>
      </p:pic>
      <p:sp>
        <p:nvSpPr>
          <p:cNvPr id="257" name="Google Shape;257;p39"/>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Student Search </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61" name="Shape 261"/>
        <p:cNvGrpSpPr/>
        <p:nvPr/>
      </p:nvGrpSpPr>
      <p:grpSpPr>
        <a:xfrm>
          <a:off x="0" y="0"/>
          <a:ext cx="0" cy="0"/>
          <a:chOff x="0" y="0"/>
          <a:chExt cx="0" cy="0"/>
        </a:xfrm>
      </p:grpSpPr>
      <p:sp>
        <p:nvSpPr>
          <p:cNvPr id="262" name="Google Shape;262;p40"/>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0"/>
          <p:cNvPicPr preferRelativeResize="0"/>
          <p:nvPr/>
        </p:nvPicPr>
        <p:blipFill>
          <a:blip r:embed="rId3">
            <a:alphaModFix/>
          </a:blip>
          <a:stretch>
            <a:fillRect/>
          </a:stretch>
        </p:blipFill>
        <p:spPr>
          <a:xfrm>
            <a:off x="1791225" y="533750"/>
            <a:ext cx="5307225" cy="2933550"/>
          </a:xfrm>
          <a:prstGeom prst="rect">
            <a:avLst/>
          </a:prstGeom>
          <a:noFill/>
          <a:ln>
            <a:noFill/>
          </a:ln>
        </p:spPr>
      </p:pic>
      <p:sp>
        <p:nvSpPr>
          <p:cNvPr id="264" name="Google Shape;264;p40"/>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Non-Allocated Room list </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68" name="Shape 268"/>
        <p:cNvGrpSpPr/>
        <p:nvPr/>
      </p:nvGrpSpPr>
      <p:grpSpPr>
        <a:xfrm>
          <a:off x="0" y="0"/>
          <a:ext cx="0" cy="0"/>
          <a:chOff x="0" y="0"/>
          <a:chExt cx="0" cy="0"/>
        </a:xfrm>
      </p:grpSpPr>
      <p:sp>
        <p:nvSpPr>
          <p:cNvPr id="269" name="Google Shape;269;p41"/>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0" name="Google Shape;270;p41"/>
          <p:cNvPicPr preferRelativeResize="0"/>
          <p:nvPr/>
        </p:nvPicPr>
        <p:blipFill>
          <a:blip r:embed="rId3">
            <a:alphaModFix/>
          </a:blip>
          <a:stretch>
            <a:fillRect/>
          </a:stretch>
        </p:blipFill>
        <p:spPr>
          <a:xfrm>
            <a:off x="1810950" y="543625"/>
            <a:ext cx="5257900" cy="2906350"/>
          </a:xfrm>
          <a:prstGeom prst="rect">
            <a:avLst/>
          </a:prstGeom>
          <a:noFill/>
          <a:ln>
            <a:noFill/>
          </a:ln>
        </p:spPr>
      </p:pic>
      <p:sp>
        <p:nvSpPr>
          <p:cNvPr id="271" name="Google Shape;271;p41"/>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Vacate Room</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75" name="Shape 275"/>
        <p:cNvGrpSpPr/>
        <p:nvPr/>
      </p:nvGrpSpPr>
      <p:grpSpPr>
        <a:xfrm>
          <a:off x="0" y="0"/>
          <a:ext cx="0" cy="0"/>
          <a:chOff x="0" y="0"/>
          <a:chExt cx="0" cy="0"/>
        </a:xfrm>
      </p:grpSpPr>
      <p:sp>
        <p:nvSpPr>
          <p:cNvPr id="276" name="Google Shape;276;p42"/>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2"/>
          <p:cNvPicPr preferRelativeResize="0"/>
          <p:nvPr/>
        </p:nvPicPr>
        <p:blipFill>
          <a:blip r:embed="rId3">
            <a:alphaModFix/>
          </a:blip>
          <a:stretch>
            <a:fillRect/>
          </a:stretch>
        </p:blipFill>
        <p:spPr>
          <a:xfrm>
            <a:off x="1806625" y="543625"/>
            <a:ext cx="5262224" cy="2927925"/>
          </a:xfrm>
          <a:prstGeom prst="rect">
            <a:avLst/>
          </a:prstGeom>
          <a:noFill/>
          <a:ln>
            <a:noFill/>
          </a:ln>
        </p:spPr>
      </p:pic>
      <p:sp>
        <p:nvSpPr>
          <p:cNvPr id="278" name="Google Shape;278;p42"/>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Profile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282" name="Shape 282"/>
        <p:cNvGrpSpPr/>
        <p:nvPr/>
      </p:nvGrpSpPr>
      <p:grpSpPr>
        <a:xfrm>
          <a:off x="0" y="0"/>
          <a:ext cx="0" cy="0"/>
          <a:chOff x="0" y="0"/>
          <a:chExt cx="0" cy="0"/>
        </a:xfrm>
      </p:grpSpPr>
      <p:sp>
        <p:nvSpPr>
          <p:cNvPr id="283" name="Google Shape;283;p43"/>
          <p:cNvSpPr txBox="1"/>
          <p:nvPr/>
        </p:nvSpPr>
        <p:spPr>
          <a:xfrm>
            <a:off x="1173675" y="1321025"/>
            <a:ext cx="62703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100">
                <a:latin typeface="Nunito"/>
                <a:ea typeface="Nunito"/>
                <a:cs typeface="Nunito"/>
                <a:sym typeface="Nunito"/>
              </a:rPr>
              <a:t>ADMINISTRATOR</a:t>
            </a:r>
            <a:endParaRPr b="1" sz="5100">
              <a:latin typeface="Nunito"/>
              <a:ea typeface="Nunito"/>
              <a:cs typeface="Nunito"/>
              <a:sym typeface="Nunito"/>
            </a:endParaRPr>
          </a:p>
          <a:p>
            <a:pPr indent="0" lvl="0" marL="0" rtl="0" algn="l">
              <a:spcBef>
                <a:spcPts val="0"/>
              </a:spcBef>
              <a:spcAft>
                <a:spcPts val="0"/>
              </a:spcAft>
              <a:buNone/>
            </a:pPr>
            <a:r>
              <a:t/>
            </a:r>
            <a:endParaRPr b="1" sz="5100">
              <a:latin typeface="Nunito"/>
              <a:ea typeface="Nunito"/>
              <a:cs typeface="Nunito"/>
              <a:sym typeface="Nunito"/>
            </a:endParaRPr>
          </a:p>
        </p:txBody>
      </p:sp>
      <p:sp>
        <p:nvSpPr>
          <p:cNvPr id="284" name="Google Shape;284;p43"/>
          <p:cNvSpPr txBox="1"/>
          <p:nvPr/>
        </p:nvSpPr>
        <p:spPr>
          <a:xfrm>
            <a:off x="1102375" y="2349725"/>
            <a:ext cx="5866500" cy="242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 sz="2000">
                <a:latin typeface="Nunito"/>
                <a:ea typeface="Nunito"/>
                <a:cs typeface="Nunito"/>
                <a:sym typeface="Nunito"/>
              </a:rPr>
              <a:t>Login page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Home page</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Hostel Manager Appoint</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Hostel Manager Removal</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Searching Student based on RollNo</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Profile</a:t>
            </a:r>
            <a:endParaRPr sz="2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457200" rtl="0" algn="l">
              <a:spcBef>
                <a:spcPts val="0"/>
              </a:spcBef>
              <a:spcAft>
                <a:spcPts val="0"/>
              </a:spcAft>
              <a:buNone/>
            </a:pPr>
            <a:r>
              <a:t/>
            </a:r>
            <a:endParaRPr sz="20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88" name="Shape 288"/>
        <p:cNvGrpSpPr/>
        <p:nvPr/>
      </p:nvGrpSpPr>
      <p:grpSpPr>
        <a:xfrm>
          <a:off x="0" y="0"/>
          <a:ext cx="0" cy="0"/>
          <a:chOff x="0" y="0"/>
          <a:chExt cx="0" cy="0"/>
        </a:xfrm>
      </p:grpSpPr>
      <p:sp>
        <p:nvSpPr>
          <p:cNvPr id="289" name="Google Shape;289;p44"/>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44"/>
          <p:cNvPicPr preferRelativeResize="0"/>
          <p:nvPr/>
        </p:nvPicPr>
        <p:blipFill>
          <a:blip r:embed="rId3">
            <a:alphaModFix/>
          </a:blip>
          <a:stretch>
            <a:fillRect/>
          </a:stretch>
        </p:blipFill>
        <p:spPr>
          <a:xfrm>
            <a:off x="1800200" y="514000"/>
            <a:ext cx="5298250" cy="2953174"/>
          </a:xfrm>
          <a:prstGeom prst="rect">
            <a:avLst/>
          </a:prstGeom>
          <a:noFill/>
          <a:ln>
            <a:noFill/>
          </a:ln>
        </p:spPr>
      </p:pic>
      <p:sp>
        <p:nvSpPr>
          <p:cNvPr id="291" name="Google Shape;291;p44"/>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95" name="Shape 295"/>
        <p:cNvGrpSpPr/>
        <p:nvPr/>
      </p:nvGrpSpPr>
      <p:grpSpPr>
        <a:xfrm>
          <a:off x="0" y="0"/>
          <a:ext cx="0" cy="0"/>
          <a:chOff x="0" y="0"/>
          <a:chExt cx="0" cy="0"/>
        </a:xfrm>
      </p:grpSpPr>
      <p:sp>
        <p:nvSpPr>
          <p:cNvPr id="296" name="Google Shape;296;p45"/>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45"/>
          <p:cNvPicPr preferRelativeResize="0"/>
          <p:nvPr/>
        </p:nvPicPr>
        <p:blipFill>
          <a:blip r:embed="rId3">
            <a:alphaModFix/>
          </a:blip>
          <a:stretch>
            <a:fillRect/>
          </a:stretch>
        </p:blipFill>
        <p:spPr>
          <a:xfrm>
            <a:off x="1791225" y="533750"/>
            <a:ext cx="5297350" cy="2947250"/>
          </a:xfrm>
          <a:prstGeom prst="rect">
            <a:avLst/>
          </a:prstGeom>
          <a:noFill/>
          <a:ln>
            <a:noFill/>
          </a:ln>
        </p:spPr>
      </p:pic>
      <p:sp>
        <p:nvSpPr>
          <p:cNvPr id="298" name="Google Shape;298;p45"/>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Appoints Hostel Manger</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02" name="Shape 302"/>
        <p:cNvGrpSpPr/>
        <p:nvPr/>
      </p:nvGrpSpPr>
      <p:grpSpPr>
        <a:xfrm>
          <a:off x="0" y="0"/>
          <a:ext cx="0" cy="0"/>
          <a:chOff x="0" y="0"/>
          <a:chExt cx="0" cy="0"/>
        </a:xfrm>
      </p:grpSpPr>
      <p:sp>
        <p:nvSpPr>
          <p:cNvPr id="303" name="Google Shape;303;p46"/>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46"/>
          <p:cNvPicPr preferRelativeResize="0"/>
          <p:nvPr/>
        </p:nvPicPr>
        <p:blipFill>
          <a:blip r:embed="rId3">
            <a:alphaModFix/>
          </a:blip>
          <a:stretch>
            <a:fillRect/>
          </a:stretch>
        </p:blipFill>
        <p:spPr>
          <a:xfrm>
            <a:off x="1801075" y="533750"/>
            <a:ext cx="5257900" cy="2928400"/>
          </a:xfrm>
          <a:prstGeom prst="rect">
            <a:avLst/>
          </a:prstGeom>
          <a:noFill/>
          <a:ln>
            <a:noFill/>
          </a:ln>
        </p:spPr>
      </p:pic>
      <p:sp>
        <p:nvSpPr>
          <p:cNvPr id="305" name="Google Shape;305;p46"/>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Remove Hostel Manager</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09" name="Shape 309"/>
        <p:cNvGrpSpPr/>
        <p:nvPr/>
      </p:nvGrpSpPr>
      <p:grpSpPr>
        <a:xfrm>
          <a:off x="0" y="0"/>
          <a:ext cx="0" cy="0"/>
          <a:chOff x="0" y="0"/>
          <a:chExt cx="0" cy="0"/>
        </a:xfrm>
      </p:grpSpPr>
      <p:sp>
        <p:nvSpPr>
          <p:cNvPr id="310" name="Google Shape;310;p47"/>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47"/>
          <p:cNvPicPr preferRelativeResize="0"/>
          <p:nvPr/>
        </p:nvPicPr>
        <p:blipFill>
          <a:blip r:embed="rId3">
            <a:alphaModFix/>
          </a:blip>
          <a:stretch>
            <a:fillRect/>
          </a:stretch>
        </p:blipFill>
        <p:spPr>
          <a:xfrm>
            <a:off x="1771475" y="523875"/>
            <a:ext cx="5307249" cy="2951125"/>
          </a:xfrm>
          <a:prstGeom prst="rect">
            <a:avLst/>
          </a:prstGeom>
          <a:noFill/>
          <a:ln>
            <a:noFill/>
          </a:ln>
        </p:spPr>
      </p:pic>
      <p:sp>
        <p:nvSpPr>
          <p:cNvPr id="312" name="Google Shape;312;p47"/>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Search Student</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16" name="Shape 316"/>
        <p:cNvGrpSpPr/>
        <p:nvPr/>
      </p:nvGrpSpPr>
      <p:grpSpPr>
        <a:xfrm>
          <a:off x="0" y="0"/>
          <a:ext cx="0" cy="0"/>
          <a:chOff x="0" y="0"/>
          <a:chExt cx="0" cy="0"/>
        </a:xfrm>
      </p:grpSpPr>
      <p:sp>
        <p:nvSpPr>
          <p:cNvPr id="317" name="Google Shape;317;p48"/>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48"/>
          <p:cNvPicPr preferRelativeResize="0"/>
          <p:nvPr/>
        </p:nvPicPr>
        <p:blipFill>
          <a:blip r:embed="rId3">
            <a:alphaModFix/>
          </a:blip>
          <a:stretch>
            <a:fillRect/>
          </a:stretch>
        </p:blipFill>
        <p:spPr>
          <a:xfrm>
            <a:off x="1778250" y="543625"/>
            <a:ext cx="5300477" cy="29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nvSpPr>
        <p:spPr>
          <a:xfrm>
            <a:off x="1066450" y="6324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Objective</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
        <p:nvSpPr>
          <p:cNvPr id="139" name="Google Shape;139;p22"/>
          <p:cNvSpPr txBox="1"/>
          <p:nvPr/>
        </p:nvSpPr>
        <p:spPr>
          <a:xfrm>
            <a:off x="1224400" y="1432125"/>
            <a:ext cx="6732900" cy="33177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Simplification of the process of allocation and management of different hostels under an institute.</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Creation of a database that allows monitoring and managing hostel requirements and functions in an efficient manner.</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Reduce data redundancy and human error to some extent.</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Solution for the large amount of file handling happening in the hostels.</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Providing a platform to address student issues regarding stay to hostel authorities without delay and avoiding unattended or missed out complaints.</a:t>
            </a:r>
            <a:endParaRPr sz="1700">
              <a:latin typeface="Source Sans Pro"/>
              <a:ea typeface="Source Sans Pro"/>
              <a:cs typeface="Source Sans Pro"/>
              <a:sym typeface="Source Sans Pro"/>
            </a:endParaRPr>
          </a:p>
          <a:p>
            <a:pPr indent="0" lvl="0" marL="457200" rtl="0" algn="just">
              <a:lnSpc>
                <a:spcPct val="115000"/>
              </a:lnSpc>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idx="4294967295" type="ctrTitle"/>
          </p:nvPr>
        </p:nvSpPr>
        <p:spPr>
          <a:xfrm>
            <a:off x="685800" y="5165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6000"/>
              <a:t>Thanks!</a:t>
            </a:r>
            <a:endParaRPr b="1" sz="6000"/>
          </a:p>
        </p:txBody>
      </p:sp>
      <p:sp>
        <p:nvSpPr>
          <p:cNvPr id="324" name="Google Shape;324;p49"/>
          <p:cNvSpPr txBox="1"/>
          <p:nvPr>
            <p:ph idx="4294967295" type="subTitle"/>
          </p:nvPr>
        </p:nvSpPr>
        <p:spPr>
          <a:xfrm>
            <a:off x="685800" y="1639913"/>
            <a:ext cx="65937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t>Any questions?</a:t>
            </a:r>
            <a:endParaRPr b="1" sz="3600"/>
          </a:p>
        </p:txBody>
      </p:sp>
      <p:sp>
        <p:nvSpPr>
          <p:cNvPr id="325" name="Google Shape;325;p49"/>
          <p:cNvSpPr txBox="1"/>
          <p:nvPr>
            <p:ph idx="4294967295" type="body"/>
          </p:nvPr>
        </p:nvSpPr>
        <p:spPr>
          <a:xfrm>
            <a:off x="685800" y="2464406"/>
            <a:ext cx="4863900" cy="2461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You can find the source code@</a:t>
            </a:r>
            <a:endParaRPr/>
          </a:p>
          <a:p>
            <a:pPr indent="0" lvl="0" marL="0" rtl="0" algn="l">
              <a:spcBef>
                <a:spcPts val="600"/>
              </a:spcBef>
              <a:spcAft>
                <a:spcPts val="0"/>
              </a:spcAft>
              <a:buNone/>
            </a:pPr>
            <a:r>
              <a:rPr lang="en"/>
              <a:t>https://github.com/mohammedismailb18/Hostel-Management-System</a:t>
            </a:r>
            <a:endParaRPr/>
          </a:p>
        </p:txBody>
      </p:sp>
      <p:sp>
        <p:nvSpPr>
          <p:cNvPr id="326" name="Google Shape;326;p49"/>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sz="1300">
                <a:latin typeface="DM Serif Display"/>
                <a:ea typeface="DM Serif Display"/>
                <a:cs typeface="DM Serif Display"/>
                <a:sym typeface="DM Serif Display"/>
              </a:rPr>
              <a:t>‹#›</a:t>
            </a:fld>
            <a:endParaRPr sz="1300">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nvSpPr>
        <p:spPr>
          <a:xfrm>
            <a:off x="3043900" y="250375"/>
            <a:ext cx="2971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E-R Diagram</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pic>
        <p:nvPicPr>
          <p:cNvPr id="145" name="Google Shape;145;p23"/>
          <p:cNvPicPr preferRelativeResize="0"/>
          <p:nvPr/>
        </p:nvPicPr>
        <p:blipFill>
          <a:blip r:embed="rId3">
            <a:alphaModFix/>
          </a:blip>
          <a:stretch>
            <a:fillRect/>
          </a:stretch>
        </p:blipFill>
        <p:spPr>
          <a:xfrm>
            <a:off x="1215675" y="901975"/>
            <a:ext cx="6466501" cy="4052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nvSpPr>
        <p:spPr>
          <a:xfrm>
            <a:off x="1120300" y="138850"/>
            <a:ext cx="6604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Relational</a:t>
            </a:r>
            <a:r>
              <a:rPr lang="en" sz="3600">
                <a:latin typeface="Maven Pro Regular"/>
                <a:ea typeface="Maven Pro Regular"/>
                <a:cs typeface="Maven Pro Regular"/>
                <a:sym typeface="Maven Pro Regular"/>
              </a:rPr>
              <a:t> Database Design</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pic>
        <p:nvPicPr>
          <p:cNvPr id="151" name="Google Shape;151;p24"/>
          <p:cNvPicPr preferRelativeResize="0"/>
          <p:nvPr/>
        </p:nvPicPr>
        <p:blipFill rotWithShape="1">
          <a:blip r:embed="rId3">
            <a:alphaModFix/>
          </a:blip>
          <a:srcRect b="5552" l="1996" r="1996" t="1597"/>
          <a:stretch/>
        </p:blipFill>
        <p:spPr>
          <a:xfrm>
            <a:off x="869000" y="790450"/>
            <a:ext cx="7019149" cy="4018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55" name="Shape 155"/>
        <p:cNvGrpSpPr/>
        <p:nvPr/>
      </p:nvGrpSpPr>
      <p:grpSpPr>
        <a:xfrm>
          <a:off x="0" y="0"/>
          <a:ext cx="0" cy="0"/>
          <a:chOff x="0" y="0"/>
          <a:chExt cx="0" cy="0"/>
        </a:xfrm>
      </p:grpSpPr>
      <p:sp>
        <p:nvSpPr>
          <p:cNvPr id="156" name="Google Shape;156;p25"/>
          <p:cNvSpPr txBox="1"/>
          <p:nvPr/>
        </p:nvSpPr>
        <p:spPr>
          <a:xfrm>
            <a:off x="1066450" y="6324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Types of Users</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
        <p:nvSpPr>
          <p:cNvPr id="157" name="Google Shape;157;p25"/>
          <p:cNvSpPr txBox="1"/>
          <p:nvPr/>
        </p:nvSpPr>
        <p:spPr>
          <a:xfrm>
            <a:off x="1224400" y="1432125"/>
            <a:ext cx="6732900" cy="3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pic>
        <p:nvPicPr>
          <p:cNvPr id="158" name="Google Shape;158;p25"/>
          <p:cNvPicPr preferRelativeResize="0"/>
          <p:nvPr/>
        </p:nvPicPr>
        <p:blipFill>
          <a:blip r:embed="rId3">
            <a:alphaModFix/>
          </a:blip>
          <a:stretch>
            <a:fillRect/>
          </a:stretch>
        </p:blipFill>
        <p:spPr>
          <a:xfrm>
            <a:off x="6304625" y="530075"/>
            <a:ext cx="1436950" cy="1436950"/>
          </a:xfrm>
          <a:prstGeom prst="rect">
            <a:avLst/>
          </a:prstGeom>
          <a:noFill/>
          <a:ln>
            <a:noFill/>
          </a:ln>
        </p:spPr>
      </p:pic>
      <p:sp>
        <p:nvSpPr>
          <p:cNvPr id="159" name="Google Shape;159;p25"/>
          <p:cNvSpPr txBox="1"/>
          <p:nvPr/>
        </p:nvSpPr>
        <p:spPr>
          <a:xfrm>
            <a:off x="925725" y="1605225"/>
            <a:ext cx="5034900" cy="29715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Source Sans Pro"/>
              <a:buAutoNum type="arabicPeriod"/>
            </a:pPr>
            <a:r>
              <a:rPr lang="en" sz="2500">
                <a:latin typeface="Source Sans Pro"/>
                <a:ea typeface="Source Sans Pro"/>
                <a:cs typeface="Source Sans Pro"/>
                <a:sym typeface="Source Sans Pro"/>
              </a:rPr>
              <a:t>Student</a:t>
            </a:r>
            <a:endParaRPr sz="2500">
              <a:latin typeface="Source Sans Pro"/>
              <a:ea typeface="Source Sans Pro"/>
              <a:cs typeface="Source Sans Pro"/>
              <a:sym typeface="Source Sans Pro"/>
            </a:endParaRPr>
          </a:p>
          <a:p>
            <a:pPr indent="-387350" lvl="0" marL="457200" rtl="0" algn="l">
              <a:spcBef>
                <a:spcPts val="0"/>
              </a:spcBef>
              <a:spcAft>
                <a:spcPts val="0"/>
              </a:spcAft>
              <a:buSzPts val="2500"/>
              <a:buFont typeface="Source Sans Pro"/>
              <a:buAutoNum type="arabicPeriod"/>
            </a:pPr>
            <a:r>
              <a:rPr lang="en" sz="2500">
                <a:latin typeface="Source Sans Pro"/>
                <a:ea typeface="Source Sans Pro"/>
                <a:cs typeface="Source Sans Pro"/>
                <a:sym typeface="Source Sans Pro"/>
              </a:rPr>
              <a:t>Hostel Manager</a:t>
            </a:r>
            <a:endParaRPr sz="2500">
              <a:latin typeface="Source Sans Pro"/>
              <a:ea typeface="Source Sans Pro"/>
              <a:cs typeface="Source Sans Pro"/>
              <a:sym typeface="Source Sans Pro"/>
            </a:endParaRPr>
          </a:p>
          <a:p>
            <a:pPr indent="-387350" lvl="0" marL="457200" rtl="0" algn="l">
              <a:spcBef>
                <a:spcPts val="0"/>
              </a:spcBef>
              <a:spcAft>
                <a:spcPts val="0"/>
              </a:spcAft>
              <a:buSzPts val="2500"/>
              <a:buFont typeface="Source Sans Pro"/>
              <a:buAutoNum type="arabicPeriod"/>
            </a:pPr>
            <a:r>
              <a:rPr lang="en" sz="2500">
                <a:latin typeface="Source Sans Pro"/>
                <a:ea typeface="Source Sans Pro"/>
                <a:cs typeface="Source Sans Pro"/>
                <a:sym typeface="Source Sans Pro"/>
              </a:rPr>
              <a:t>Hostel Administrator</a:t>
            </a:r>
            <a:endParaRPr sz="2500">
              <a:latin typeface="Source Sans Pro"/>
              <a:ea typeface="Source Sans Pro"/>
              <a:cs typeface="Source Sans Pro"/>
              <a:sym typeface="Source Sans Pro"/>
            </a:endParaRPr>
          </a:p>
        </p:txBody>
      </p:sp>
      <p:pic>
        <p:nvPicPr>
          <p:cNvPr id="160" name="Google Shape;160;p25"/>
          <p:cNvPicPr preferRelativeResize="0"/>
          <p:nvPr/>
        </p:nvPicPr>
        <p:blipFill>
          <a:blip r:embed="rId4">
            <a:alphaModFix/>
          </a:blip>
          <a:stretch>
            <a:fillRect/>
          </a:stretch>
        </p:blipFill>
        <p:spPr>
          <a:xfrm>
            <a:off x="6583502" y="1920925"/>
            <a:ext cx="1015347" cy="1301638"/>
          </a:xfrm>
          <a:prstGeom prst="rect">
            <a:avLst/>
          </a:prstGeom>
          <a:noFill/>
          <a:ln>
            <a:noFill/>
          </a:ln>
        </p:spPr>
      </p:pic>
      <p:pic>
        <p:nvPicPr>
          <p:cNvPr id="161" name="Google Shape;161;p25"/>
          <p:cNvPicPr preferRelativeResize="0"/>
          <p:nvPr/>
        </p:nvPicPr>
        <p:blipFill>
          <a:blip r:embed="rId5">
            <a:alphaModFix/>
          </a:blip>
          <a:stretch>
            <a:fillRect/>
          </a:stretch>
        </p:blipFill>
        <p:spPr>
          <a:xfrm>
            <a:off x="6443125" y="3317325"/>
            <a:ext cx="1618975" cy="18669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FFF"/>
            </a:gs>
            <a:gs pos="100000">
              <a:srgbClr val="B3B3B3"/>
            </a:gs>
          </a:gsLst>
          <a:lin ang="5400012" scaled="0"/>
        </a:gradFill>
      </p:bgPr>
    </p:bg>
    <p:spTree>
      <p:nvGrpSpPr>
        <p:cNvPr id="165" name="Shape 165"/>
        <p:cNvGrpSpPr/>
        <p:nvPr/>
      </p:nvGrpSpPr>
      <p:grpSpPr>
        <a:xfrm>
          <a:off x="0" y="0"/>
          <a:ext cx="0" cy="0"/>
          <a:chOff x="0" y="0"/>
          <a:chExt cx="0" cy="0"/>
        </a:xfrm>
      </p:grpSpPr>
      <p:sp>
        <p:nvSpPr>
          <p:cNvPr id="166" name="Google Shape;166;p26"/>
          <p:cNvSpPr txBox="1"/>
          <p:nvPr/>
        </p:nvSpPr>
        <p:spPr>
          <a:xfrm>
            <a:off x="1173675" y="1321025"/>
            <a:ext cx="6060000" cy="109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100">
                <a:latin typeface="Nunito"/>
                <a:ea typeface="Nunito"/>
                <a:cs typeface="Nunito"/>
                <a:sym typeface="Nunito"/>
              </a:rPr>
              <a:t>STUDENT </a:t>
            </a:r>
            <a:endParaRPr b="1" sz="5100">
              <a:latin typeface="Nunito"/>
              <a:ea typeface="Nunito"/>
              <a:cs typeface="Nunito"/>
              <a:sym typeface="Nunito"/>
            </a:endParaRPr>
          </a:p>
        </p:txBody>
      </p:sp>
      <p:sp>
        <p:nvSpPr>
          <p:cNvPr id="167" name="Google Shape;167;p26"/>
          <p:cNvSpPr txBox="1"/>
          <p:nvPr/>
        </p:nvSpPr>
        <p:spPr>
          <a:xfrm>
            <a:off x="1102375" y="2349725"/>
            <a:ext cx="5866500" cy="2424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Nunito"/>
              <a:buChar char="★"/>
            </a:pPr>
            <a:r>
              <a:rPr lang="en" sz="2000">
                <a:latin typeface="Nunito"/>
                <a:ea typeface="Nunito"/>
                <a:cs typeface="Nunito"/>
                <a:sym typeface="Nunito"/>
              </a:rPr>
              <a:t>Login page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Signup Page</a:t>
            </a:r>
            <a:endParaRPr sz="2000">
              <a:latin typeface="Nunito"/>
              <a:ea typeface="Nunito"/>
              <a:cs typeface="Nunito"/>
              <a:sym typeface="Nunito"/>
            </a:endParaRPr>
          </a:p>
          <a:p>
            <a:pPr indent="-355600" lvl="0" marL="457200" rtl="0" algn="l">
              <a:spcBef>
                <a:spcPts val="0"/>
              </a:spcBef>
              <a:spcAft>
                <a:spcPts val="0"/>
              </a:spcAft>
              <a:buSzPts val="2000"/>
              <a:buFont typeface="Nunito"/>
              <a:buChar char="★"/>
            </a:pPr>
            <a:r>
              <a:rPr lang="en" sz="2000">
                <a:latin typeface="Nunito"/>
                <a:ea typeface="Nunito"/>
                <a:cs typeface="Nunito"/>
                <a:sym typeface="Nunito"/>
              </a:rPr>
              <a:t>Home page</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Hostel</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Contacts</a:t>
            </a:r>
            <a:endParaRPr sz="2000">
              <a:latin typeface="Nunito"/>
              <a:ea typeface="Nunito"/>
              <a:cs typeface="Nunito"/>
              <a:sym typeface="Nunito"/>
            </a:endParaRPr>
          </a:p>
          <a:p>
            <a:pPr indent="-355600" lvl="1" marL="914400" rtl="0" algn="l">
              <a:spcBef>
                <a:spcPts val="0"/>
              </a:spcBef>
              <a:spcAft>
                <a:spcPts val="0"/>
              </a:spcAft>
              <a:buClr>
                <a:srgbClr val="000000"/>
              </a:buClr>
              <a:buSzPts val="2000"/>
              <a:buFont typeface="Nunito"/>
              <a:buChar char="○"/>
            </a:pPr>
            <a:r>
              <a:rPr lang="en" sz="2000">
                <a:latin typeface="Nunito"/>
                <a:ea typeface="Nunito"/>
                <a:cs typeface="Nunito"/>
                <a:sym typeface="Nunito"/>
              </a:rPr>
              <a:t>Profile</a:t>
            </a:r>
            <a:endParaRPr sz="20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171" name="Shape 171"/>
        <p:cNvGrpSpPr/>
        <p:nvPr/>
      </p:nvGrpSpPr>
      <p:grpSpPr>
        <a:xfrm>
          <a:off x="0" y="0"/>
          <a:ext cx="0" cy="0"/>
          <a:chOff x="0" y="0"/>
          <a:chExt cx="0" cy="0"/>
        </a:xfrm>
      </p:grpSpPr>
      <p:sp>
        <p:nvSpPr>
          <p:cNvPr id="172" name="Google Shape;172;p27"/>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7"/>
          <p:cNvPicPr preferRelativeResize="0"/>
          <p:nvPr/>
        </p:nvPicPr>
        <p:blipFill>
          <a:blip r:embed="rId3">
            <a:alphaModFix/>
          </a:blip>
          <a:stretch>
            <a:fillRect/>
          </a:stretch>
        </p:blipFill>
        <p:spPr>
          <a:xfrm>
            <a:off x="1799775" y="533750"/>
            <a:ext cx="5259202" cy="2971574"/>
          </a:xfrm>
          <a:prstGeom prst="rect">
            <a:avLst/>
          </a:prstGeom>
          <a:noFill/>
          <a:ln>
            <a:noFill/>
          </a:ln>
        </p:spPr>
      </p:pic>
      <p:sp>
        <p:nvSpPr>
          <p:cNvPr id="174" name="Google Shape;174;p27"/>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178" name="Shape 178"/>
        <p:cNvGrpSpPr/>
        <p:nvPr/>
      </p:nvGrpSpPr>
      <p:grpSpPr>
        <a:xfrm>
          <a:off x="0" y="0"/>
          <a:ext cx="0" cy="0"/>
          <a:chOff x="0" y="0"/>
          <a:chExt cx="0" cy="0"/>
        </a:xfrm>
      </p:grpSpPr>
      <p:sp>
        <p:nvSpPr>
          <p:cNvPr id="179" name="Google Shape;179;p28"/>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8"/>
          <p:cNvPicPr preferRelativeResize="0"/>
          <p:nvPr/>
        </p:nvPicPr>
        <p:blipFill>
          <a:blip r:embed="rId3">
            <a:alphaModFix/>
          </a:blip>
          <a:stretch>
            <a:fillRect/>
          </a:stretch>
        </p:blipFill>
        <p:spPr>
          <a:xfrm>
            <a:off x="1774600" y="536750"/>
            <a:ext cx="5296275" cy="2953700"/>
          </a:xfrm>
          <a:prstGeom prst="rect">
            <a:avLst/>
          </a:prstGeom>
          <a:noFill/>
          <a:ln>
            <a:noFill/>
          </a:ln>
        </p:spPr>
      </p:pic>
      <p:sp>
        <p:nvSpPr>
          <p:cNvPr id="181" name="Google Shape;181;p28"/>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Signup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